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jpeg" ContentType="image/jpeg"/>
  <Override PartName="/ppt/media/image35.png" ContentType="image/png"/>
  <Override PartName="/ppt/media/image13.png" ContentType="image/png"/>
  <Override PartName="/ppt/media/image8.png" ContentType="image/png"/>
  <Override PartName="/ppt/media/image2.png" ContentType="image/png"/>
  <Override PartName="/ppt/media/image3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17.jpeg" ContentType="image/jpe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9.jpeg" ContentType="image/jpeg"/>
  <Override PartName="/ppt/media/image10.jpeg" ContentType="image/jpeg"/>
  <Override PartName="/ppt/media/image28.png" ContentType="image/png"/>
  <Override PartName="/ppt/media/image32.jpeg" ContentType="image/jpe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38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9.png" ContentType="image/png"/>
  <Override PartName="/ppt/media/image21.jpeg" ContentType="image/jpeg"/>
  <Override PartName="/ppt/media/image39.png" ContentType="image/png"/>
  <Override PartName="/ppt/media/image22.png" ContentType="image/png"/>
  <Override PartName="/ppt/media/image23.png" ContentType="image/png"/>
  <Override PartName="/ppt/media/image26.jpeg" ContentType="image/jpeg"/>
  <Override PartName="/ppt/media/image24.jpeg" ContentType="image/jpeg"/>
  <Override PartName="/ppt/media/image25.png" ContentType="image/png"/>
  <Override PartName="/ppt/media/image27.png" ContentType="image/png"/>
  <Override PartName="/ppt/media/image30.jpeg" ContentType="image/jpeg"/>
  <Override PartName="/ppt/media/image34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455B029-8875-4C78-9858-148541FF6936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209880" y="801720"/>
            <a:ext cx="7138800" cy="400752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077800"/>
            <a:ext cx="604548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>
            <a:off x="4278600" y="10153800"/>
            <a:ext cx="3277080" cy="5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5B3ED1D-D4D1-4F12-95BB-82507E939A8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94DF86-79A8-44F2-BD83-DA27AF6766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C474FF-DAC5-4F42-911C-B7F4DC59A9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4B2D78-F746-4C11-B8F3-2756DF93FA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EA7D95-F150-4373-9658-84E5271FFD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FA1D9C-7D7B-416D-8A8E-C19682C5E7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08FFD5-A8CE-4090-A4F3-741D045E0E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0B92D4-2CB0-4D6F-8F97-175F633C22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C8C88D-5DCD-4353-8FEA-93199F11BC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10E59F-F809-43B6-BDDD-8206101121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E31E45-18CA-4CA1-A0E1-7FEBDB19BF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8EA8D-625A-44EA-B0E4-85281C8587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5A54A-76F8-42D3-A221-AAB1C145109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1051A7-6649-4883-97F0-18C9016819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24103E-1873-4766-988A-A0676D664C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486C3C-0841-437D-8300-A0D62AD661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FB6634-91A5-47D0-8BF4-33E9C49E96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5DC51D-0AF1-4162-89FA-A668046DFF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EC2B45-4254-4350-9D9B-C87AA43631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62B297-BA15-4C19-A58D-8C4EDA5730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7F582B-FA46-4E18-9E43-9482C0F712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F0F60E-1B18-4A6C-AC2D-7B7A563B53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9C3D20-34A7-4A0E-8923-04CA6660B1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EA81DE-103E-4657-B81C-AA6968F9AD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F19C0A-5701-4CC3-859C-691B1E8572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2B6C12-45CD-4E70-B310-242D3104C1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13FCCE-2691-4268-9760-401C3F0917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B53F31-08B4-4536-B3EC-AD573D237E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0FE123-6244-4C8E-83DD-8D480668A8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AAB209-BCF3-4E82-90C5-4D5FC625D7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B34CF9-808A-45A1-88A2-DE6011D951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378D05-66E2-43F4-B3A2-7F62484FD3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BE81412-86B4-4656-99C4-0B138A2718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DE006C8-9556-48F1-AAF1-75177C81A7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5FB52A-BE2A-42DD-B538-F044F677BD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AD41DA-8EB7-4D05-9D57-04ACD4B68D7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D4A1747-70BF-4BF0-BEFF-2DE8800D5E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7515000" y="249840"/>
            <a:ext cx="1429560" cy="717480"/>
          </a:xfrm>
          <a:prstGeom prst="rect">
            <a:avLst/>
          </a:prstGeom>
          <a:ln w="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60" y="-142560"/>
            <a:ext cx="9268560" cy="552204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Line 2"/>
          <p:cNvSpPr/>
          <p:nvPr/>
        </p:nvSpPr>
        <p:spPr>
          <a:xfrm>
            <a:off x="2236680" y="249840"/>
            <a:ext cx="18000" cy="4806720"/>
          </a:xfrm>
          <a:prstGeom prst="line">
            <a:avLst/>
          </a:prstGeom>
          <a:ln w="25560">
            <a:solidFill>
              <a:srgbClr val="f9f9f9">
                <a:alpha val="50000"/>
              </a:srgb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" name="Imagen 5" descr=""/>
          <p:cNvPicPr/>
          <p:nvPr/>
        </p:nvPicPr>
        <p:blipFill>
          <a:blip r:embed="rId3"/>
          <a:stretch/>
        </p:blipFill>
        <p:spPr>
          <a:xfrm>
            <a:off x="246240" y="1004760"/>
            <a:ext cx="1843920" cy="4212360"/>
          </a:xfrm>
          <a:prstGeom prst="rect">
            <a:avLst/>
          </a:prstGeom>
          <a:ln w="0">
            <a:noFill/>
          </a:ln>
        </p:spPr>
      </p:pic>
      <p:sp>
        <p:nvSpPr>
          <p:cNvPr id="4" name="CustomShape 3"/>
          <p:cNvSpPr/>
          <p:nvPr/>
        </p:nvSpPr>
        <p:spPr>
          <a:xfrm rot="10800000">
            <a:off x="3633120" y="8790120"/>
            <a:ext cx="1661760" cy="3802680"/>
          </a:xfrm>
          <a:prstGeom prst="rect">
            <a:avLst/>
          </a:prstGeom>
          <a:solidFill>
            <a:srgbClr val="009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n 9" descr=""/>
          <p:cNvPicPr/>
          <p:nvPr/>
        </p:nvPicPr>
        <p:blipFill>
          <a:blip r:embed="rId4"/>
          <a:stretch/>
        </p:blipFill>
        <p:spPr>
          <a:xfrm>
            <a:off x="391680" y="394200"/>
            <a:ext cx="1514160" cy="6091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400" cy="187560"/>
          </a:xfrm>
          <a:prstGeom prst="rect">
            <a:avLst/>
          </a:prstGeom>
          <a:ln w="0">
            <a:noFill/>
          </a:ln>
        </p:spPr>
      </p:pic>
      <p:sp>
        <p:nvSpPr>
          <p:cNvPr id="45" name="bg object 17" hidden="1"/>
          <p:cNvSpPr/>
          <p:nvPr/>
        </p:nvSpPr>
        <p:spPr>
          <a:xfrm>
            <a:off x="0" y="599040"/>
            <a:ext cx="1375200" cy="360"/>
          </a:xfrm>
          <a:custGeom>
            <a:avLst/>
            <a:gdLst>
              <a:gd name="textAreaLeft" fmla="*/ 0 w 1375200"/>
              <a:gd name="textAreaRight" fmla="*/ 1375920 w 137520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bg object 18" hidden="1"/>
          <p:cNvSpPr/>
          <p:nvPr/>
        </p:nvSpPr>
        <p:spPr>
          <a:xfrm>
            <a:off x="816840" y="394560"/>
            <a:ext cx="405720" cy="405720"/>
          </a:xfrm>
          <a:custGeom>
            <a:avLst/>
            <a:gdLst>
              <a:gd name="textAreaLeft" fmla="*/ 0 w 405720"/>
              <a:gd name="textAreaRight" fmla="*/ 406440 w 405720"/>
              <a:gd name="textAreaTop" fmla="*/ 0 h 405720"/>
              <a:gd name="textAreaBottom" fmla="*/ 406440 h 40572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" name="bg object 16" descr=""/>
          <p:cNvPicPr/>
          <p:nvPr/>
        </p:nvPicPr>
        <p:blipFill>
          <a:blip r:embed="rId3"/>
          <a:stretch/>
        </p:blipFill>
        <p:spPr>
          <a:xfrm>
            <a:off x="99000" y="103680"/>
            <a:ext cx="779400" cy="18756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ftr" idx="1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2"/>
          </p:nvPr>
        </p:nvSpPr>
        <p:spPr>
          <a:xfrm>
            <a:off x="8820000" y="4843440"/>
            <a:ext cx="2188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fld id="{071EE317-8EF5-4308-9F72-B7994D3AAB89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400" cy="187560"/>
          </a:xfrm>
          <a:prstGeom prst="rect">
            <a:avLst/>
          </a:prstGeom>
          <a:ln w="0">
            <a:noFill/>
          </a:ln>
        </p:spPr>
      </p:pic>
      <p:sp>
        <p:nvSpPr>
          <p:cNvPr id="90" name="bg object 17" hidden="1"/>
          <p:cNvSpPr/>
          <p:nvPr/>
        </p:nvSpPr>
        <p:spPr>
          <a:xfrm>
            <a:off x="0" y="599040"/>
            <a:ext cx="1375200" cy="360"/>
          </a:xfrm>
          <a:custGeom>
            <a:avLst/>
            <a:gdLst>
              <a:gd name="textAreaLeft" fmla="*/ 0 w 1375200"/>
              <a:gd name="textAreaRight" fmla="*/ 1375920 w 137520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bg object 18" hidden="1"/>
          <p:cNvSpPr/>
          <p:nvPr/>
        </p:nvSpPr>
        <p:spPr>
          <a:xfrm>
            <a:off x="816840" y="394560"/>
            <a:ext cx="405720" cy="405720"/>
          </a:xfrm>
          <a:custGeom>
            <a:avLst/>
            <a:gdLst>
              <a:gd name="textAreaLeft" fmla="*/ 0 w 405720"/>
              <a:gd name="textAreaRight" fmla="*/ 406440 w 405720"/>
              <a:gd name="textAreaTop" fmla="*/ 0 h 405720"/>
              <a:gd name="textAreaBottom" fmla="*/ 406440 h 40572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bg object 16" descr=""/>
          <p:cNvPicPr/>
          <p:nvPr/>
        </p:nvPicPr>
        <p:blipFill>
          <a:blip r:embed="rId3"/>
          <a:stretch/>
        </p:blipFill>
        <p:spPr>
          <a:xfrm>
            <a:off x="99000" y="103680"/>
            <a:ext cx="779400" cy="18756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5"/>
          </p:nvPr>
        </p:nvSpPr>
        <p:spPr>
          <a:xfrm>
            <a:off x="8820000" y="4843440"/>
            <a:ext cx="2188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fld id="{BD8C6B3D-D427-482B-888B-6A9D5FBDA652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6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400" cy="187560"/>
          </a:xfrm>
          <a:prstGeom prst="rect">
            <a:avLst/>
          </a:prstGeom>
          <a:ln w="0">
            <a:noFill/>
          </a:ln>
        </p:spPr>
      </p:pic>
      <p:sp>
        <p:nvSpPr>
          <p:cNvPr id="135" name="bg object 17"/>
          <p:cNvSpPr/>
          <p:nvPr/>
        </p:nvSpPr>
        <p:spPr>
          <a:xfrm>
            <a:off x="0" y="599040"/>
            <a:ext cx="1375200" cy="360"/>
          </a:xfrm>
          <a:custGeom>
            <a:avLst/>
            <a:gdLst>
              <a:gd name="textAreaLeft" fmla="*/ 0 w 1375200"/>
              <a:gd name="textAreaRight" fmla="*/ 1375920 w 137520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bg object 18"/>
          <p:cNvSpPr/>
          <p:nvPr/>
        </p:nvSpPr>
        <p:spPr>
          <a:xfrm>
            <a:off x="816840" y="394560"/>
            <a:ext cx="405720" cy="405720"/>
          </a:xfrm>
          <a:custGeom>
            <a:avLst/>
            <a:gdLst>
              <a:gd name="textAreaLeft" fmla="*/ 0 w 405720"/>
              <a:gd name="textAreaRight" fmla="*/ 406440 w 405720"/>
              <a:gd name="textAreaTop" fmla="*/ 0 h 405720"/>
              <a:gd name="textAreaBottom" fmla="*/ 406440 h 40572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ftr" idx="7"/>
          </p:nvPr>
        </p:nvSpPr>
        <p:spPr>
          <a:xfrm>
            <a:off x="3108960" y="4783320"/>
            <a:ext cx="292536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ldNum" idx="8"/>
          </p:nvPr>
        </p:nvSpPr>
        <p:spPr>
          <a:xfrm>
            <a:off x="8820000" y="4843440"/>
            <a:ext cx="218880" cy="1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fld id="{CB0E8AD7-3104-47FF-982B-20A24C31FB6A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dt" idx="9"/>
          </p:nvPr>
        </p:nvSpPr>
        <p:spPr>
          <a:xfrm>
            <a:off x="457200" y="4783320"/>
            <a:ext cx="2102400" cy="2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docs.docker.com/compose/wordpress/" TargetMode="External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42320" y="1442880"/>
            <a:ext cx="6600240" cy="178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FUNDAMENTALS -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(Containers)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LECTURE IV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735000" y="3642840"/>
            <a:ext cx="550476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Gómez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2430000" y="3592080"/>
            <a:ext cx="37594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2449080" y="4683960"/>
            <a:ext cx="2892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MDA - MIA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6840000" y="4700520"/>
            <a:ext cx="21319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2024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42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Monitoring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object 4"/>
          <p:cNvSpPr/>
          <p:nvPr/>
        </p:nvSpPr>
        <p:spPr>
          <a:xfrm>
            <a:off x="1215000" y="1125360"/>
            <a:ext cx="2427480" cy="13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850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images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35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logs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41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top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44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compose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events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ldNum" idx="17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7" name="object 3" descr=""/>
          <p:cNvPicPr/>
          <p:nvPr/>
        </p:nvPicPr>
        <p:blipFill>
          <a:blip r:embed="rId1"/>
          <a:stretch/>
        </p:blipFill>
        <p:spPr>
          <a:xfrm>
            <a:off x="5393160" y="986400"/>
            <a:ext cx="3116160" cy="260928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42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Monitoring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sldNum" idx="18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12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object 5"/>
          <p:cNvSpPr/>
          <p:nvPr/>
        </p:nvSpPr>
        <p:spPr>
          <a:xfrm>
            <a:off x="754920" y="1153080"/>
            <a:ext cx="4269600" cy="25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7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rea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ﬁ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2" marL="1251720" indent="-314280">
              <a:lnSpc>
                <a:spcPct val="100000"/>
              </a:lnSpc>
              <a:buClr>
                <a:srgbClr val="a3c1f4"/>
              </a:buClr>
              <a:buFont typeface="OpenSymbol"/>
              <a:buChar char="■"/>
              <a:tabLst>
                <a:tab algn="l" pos="1251720"/>
                <a:tab algn="l" pos="1252080"/>
              </a:tabLst>
            </a:pP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Us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3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ﬁl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2" marL="1251720" indent="-314280">
              <a:lnSpc>
                <a:spcPct val="100000"/>
              </a:lnSpc>
              <a:buClr>
                <a:srgbClr val="a3c1f4"/>
              </a:buClr>
              <a:buFont typeface="OpenSymbol"/>
              <a:buChar char="■"/>
              <a:tabLst>
                <a:tab algn="l" pos="1251720"/>
                <a:tab algn="l" pos="1252080"/>
              </a:tabLst>
            </a:pPr>
            <a:r>
              <a:rPr b="0" lang="es-ES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MT"/>
                <a:ea typeface="DejaVu Sans"/>
                <a:hlinkClick r:id="rId2"/>
              </a:rPr>
              <a:t>https://docs.docker.com/compose/wordpress/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251720"/>
                <a:tab algn="l" pos="1252080"/>
              </a:tabLst>
            </a:pP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1251720"/>
                <a:tab algn="l" pos="125208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up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55" strike="noStrike">
                <a:solidFill>
                  <a:srgbClr val="000000"/>
                </a:solidFill>
                <a:latin typeface="Arial MT"/>
                <a:ea typeface="DejaVu Sans"/>
              </a:rPr>
              <a:t>–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Try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understand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the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file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184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35" strike="noStrike">
                <a:solidFill>
                  <a:srgbClr val="000000"/>
                </a:solidFill>
                <a:latin typeface="Arial MT"/>
                <a:ea typeface="DejaVu Sans"/>
              </a:rPr>
              <a:t>Get</a:t>
            </a:r>
            <a:r>
              <a:rPr b="0" lang="es-ES" sz="1200" spc="12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35" strike="noStrike">
                <a:solidFill>
                  <a:srgbClr val="000000"/>
                </a:solidFill>
                <a:latin typeface="Arial MT"/>
                <a:ea typeface="DejaVu Sans"/>
              </a:rPr>
              <a:t>logs</a:t>
            </a:r>
            <a:r>
              <a:rPr b="0" lang="es-ES" sz="1200" spc="13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29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200" spc="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41" strike="noStrike">
                <a:solidFill>
                  <a:srgbClr val="000000"/>
                </a:solidFill>
                <a:latin typeface="Arial MT"/>
                <a:ea typeface="DejaVu Sans"/>
              </a:rPr>
              <a:t>running</a:t>
            </a:r>
            <a:r>
              <a:rPr b="0" lang="es-ES" sz="1200" spc="12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46" strike="noStrike">
                <a:solidFill>
                  <a:srgbClr val="000000"/>
                </a:solidFill>
                <a:latin typeface="Arial MT"/>
                <a:ea typeface="DejaVu Sans"/>
              </a:rPr>
              <a:t>processes</a:t>
            </a:r>
            <a:r>
              <a:rPr b="0" lang="es-ES" sz="1200" spc="1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26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200" spc="1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41" strike="noStrike">
                <a:solidFill>
                  <a:srgbClr val="000000"/>
                </a:solidFill>
                <a:latin typeface="Arial MT"/>
                <a:ea typeface="DejaVu Sans"/>
              </a:rPr>
              <a:t>running </a:t>
            </a:r>
            <a:r>
              <a:rPr b="0" lang="es-ES" sz="1200" spc="-3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46" strike="noStrike">
                <a:solidFill>
                  <a:srgbClr val="000000"/>
                </a:solidFill>
                <a:latin typeface="Arial MT"/>
                <a:ea typeface="DejaVu Sans"/>
              </a:rPr>
              <a:t>containers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02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Building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ldNum" idx="19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object 4"/>
          <p:cNvSpPr/>
          <p:nvPr/>
        </p:nvSpPr>
        <p:spPr>
          <a:xfrm>
            <a:off x="923040" y="900000"/>
            <a:ext cx="7346880" cy="336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Compose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can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also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be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used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build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your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images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"/>
              </a:spcBef>
              <a:tabLst>
                <a:tab algn="l" pos="337320"/>
                <a:tab algn="l" pos="33768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algn="l" pos="337320"/>
                <a:tab algn="l" pos="33768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“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r>
              <a:rPr b="1" lang="es-ES" sz="1600" spc="-5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  <a:ea typeface="DejaVu Sans"/>
              </a:rPr>
              <a:t>compose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build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”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builds</a:t>
            </a:r>
            <a:r>
              <a:rPr b="0" lang="es-ES" sz="16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image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1" strike="noStrike">
                <a:solidFill>
                  <a:srgbClr val="000000"/>
                </a:solidFill>
                <a:latin typeface="Arial MT"/>
                <a:ea typeface="DejaVu Sans"/>
              </a:rPr>
              <a:t>if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the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tag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build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600" spc="-21" strike="noStrike">
                <a:solidFill>
                  <a:srgbClr val="000000"/>
                </a:solidFill>
                <a:latin typeface="Arial MT"/>
                <a:ea typeface="DejaVu Sans"/>
              </a:rPr>
              <a:t>is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set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2339640" cy="240444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4039200" y="1368000"/>
            <a:ext cx="485244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48" name="object 3" descr=""/>
          <p:cNvPicPr/>
          <p:nvPr/>
        </p:nvPicPr>
        <p:blipFill>
          <a:blip r:embed="rId1"/>
          <a:stretch/>
        </p:blipFill>
        <p:spPr>
          <a:xfrm>
            <a:off x="6367320" y="2752920"/>
            <a:ext cx="2630880" cy="199476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02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Building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ldNum" idx="20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14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object 5"/>
          <p:cNvSpPr/>
          <p:nvPr/>
        </p:nvSpPr>
        <p:spPr>
          <a:xfrm>
            <a:off x="754920" y="1153080"/>
            <a:ext cx="5135760" cy="368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7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Use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one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Dockerfile</a:t>
            </a:r>
            <a:r>
              <a:rPr b="0" lang="es-ES" sz="1200" spc="-12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previous</a:t>
            </a:r>
            <a:r>
              <a:rPr b="0" lang="es-ES" sz="1200" spc="2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exercise</a:t>
            </a:r>
            <a:r>
              <a:rPr b="0" lang="es-ES" sz="1200" spc="-1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create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your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own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794520">
              <a:lnSpc>
                <a:spcPct val="100000"/>
              </a:lnSpc>
              <a:tabLst>
                <a:tab algn="l" pos="794520"/>
                <a:tab algn="l" pos="794880"/>
              </a:tabLst>
            </a:pP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ma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g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1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w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200" spc="-9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omp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794520"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"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com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up”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stop”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–a”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down”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docke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–a”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2"/>
          <p:cNvSpPr/>
          <p:nvPr/>
        </p:nvSpPr>
        <p:spPr>
          <a:xfrm>
            <a:off x="5791320" y="599040"/>
            <a:ext cx="3351960" cy="360"/>
          </a:xfrm>
          <a:custGeom>
            <a:avLst/>
            <a:gdLst>
              <a:gd name="textAreaLeft" fmla="*/ 0 w 3351960"/>
              <a:gd name="textAreaRight" fmla="*/ 3352680 w 33519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84076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Environment</a:t>
            </a:r>
            <a:r>
              <a:rPr b="1" lang="es-ES" sz="2000" spc="1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Variables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ldNum" idx="21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15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object 4"/>
          <p:cNvSpPr/>
          <p:nvPr/>
        </p:nvSpPr>
        <p:spPr>
          <a:xfrm>
            <a:off x="923040" y="1150200"/>
            <a:ext cx="463860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Compose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can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also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manage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env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variables.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object 6"/>
          <p:cNvSpPr/>
          <p:nvPr/>
        </p:nvSpPr>
        <p:spPr>
          <a:xfrm>
            <a:off x="923040" y="4121280"/>
            <a:ext cx="509076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Properties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 files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can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be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used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externalize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configuration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2700000" y="1676520"/>
            <a:ext cx="4499640" cy="228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object 2"/>
          <p:cNvGrpSpPr/>
          <p:nvPr/>
        </p:nvGrpSpPr>
        <p:grpSpPr>
          <a:xfrm>
            <a:off x="0" y="394560"/>
            <a:ext cx="1375200" cy="405720"/>
            <a:chOff x="0" y="394560"/>
            <a:chExt cx="1375200" cy="405720"/>
          </a:xfrm>
        </p:grpSpPr>
        <p:sp>
          <p:nvSpPr>
            <p:cNvPr id="359" name="object 3"/>
            <p:cNvSpPr/>
            <p:nvPr/>
          </p:nvSpPr>
          <p:spPr>
            <a:xfrm>
              <a:off x="0" y="599040"/>
              <a:ext cx="1375200" cy="360"/>
            </a:xfrm>
            <a:custGeom>
              <a:avLst/>
              <a:gdLst>
                <a:gd name="textAreaLeft" fmla="*/ 0 w 1375200"/>
                <a:gd name="textAreaRight" fmla="*/ 1375920 w 13752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0" name="object 4"/>
            <p:cNvSpPr/>
            <p:nvPr/>
          </p:nvSpPr>
          <p:spPr>
            <a:xfrm>
              <a:off x="816840" y="394560"/>
              <a:ext cx="405720" cy="405720"/>
            </a:xfrm>
            <a:custGeom>
              <a:avLst/>
              <a:gdLst>
                <a:gd name="textAreaLeft" fmla="*/ 0 w 405720"/>
                <a:gd name="textAreaRight" fmla="*/ 406440 w 405720"/>
                <a:gd name="textAreaTop" fmla="*/ 0 h 405720"/>
                <a:gd name="textAreaBottom" fmla="*/ 406440 h 40572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1" name="object 5"/>
          <p:cNvSpPr/>
          <p:nvPr/>
        </p:nvSpPr>
        <p:spPr>
          <a:xfrm>
            <a:off x="5791320" y="599040"/>
            <a:ext cx="3351960" cy="360"/>
          </a:xfrm>
          <a:custGeom>
            <a:avLst/>
            <a:gdLst>
              <a:gd name="textAreaLeft" fmla="*/ 0 w 3351960"/>
              <a:gd name="textAreaRight" fmla="*/ 3352680 w 33519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8936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Restart</a:t>
            </a:r>
            <a:r>
              <a:rPr b="1" lang="es-ES" sz="2000" spc="21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Policies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3" name="object 7"/>
          <p:cNvGrpSpPr/>
          <p:nvPr/>
        </p:nvGrpSpPr>
        <p:grpSpPr>
          <a:xfrm>
            <a:off x="918720" y="1115280"/>
            <a:ext cx="2848680" cy="3656160"/>
            <a:chOff x="918720" y="1115280"/>
            <a:chExt cx="2848680" cy="3656160"/>
          </a:xfrm>
        </p:grpSpPr>
        <p:pic>
          <p:nvPicPr>
            <p:cNvPr id="364" name="object 8" descr=""/>
            <p:cNvPicPr/>
            <p:nvPr/>
          </p:nvPicPr>
          <p:blipFill>
            <a:blip r:embed="rId1"/>
            <a:stretch/>
          </p:blipFill>
          <p:spPr>
            <a:xfrm>
              <a:off x="923400" y="1119960"/>
              <a:ext cx="2838600" cy="364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5" name="object 9"/>
            <p:cNvSpPr/>
            <p:nvPr/>
          </p:nvSpPr>
          <p:spPr>
            <a:xfrm>
              <a:off x="918720" y="1115280"/>
              <a:ext cx="2848680" cy="3656160"/>
            </a:xfrm>
            <a:custGeom>
              <a:avLst/>
              <a:gdLst>
                <a:gd name="textAreaLeft" fmla="*/ 0 w 2848680"/>
                <a:gd name="textAreaRight" fmla="*/ 2849400 w 2848680"/>
                <a:gd name="textAreaTop" fmla="*/ 0 h 3656160"/>
                <a:gd name="textAreaBottom" fmla="*/ 3656880 h 3656160"/>
              </a:gdLst>
              <a:ahLst/>
              <a:rect l="textAreaLeft" t="textAreaTop" r="textAreaRight" b="textAreaBottom"/>
              <a:pathLst>
                <a:path w="2849245" h="3656965">
                  <a:moveTo>
                    <a:pt x="0" y="3656457"/>
                  </a:moveTo>
                  <a:lnTo>
                    <a:pt x="2848736" y="3656457"/>
                  </a:lnTo>
                  <a:lnTo>
                    <a:pt x="2848736" y="0"/>
                  </a:lnTo>
                  <a:lnTo>
                    <a:pt x="0" y="0"/>
                  </a:lnTo>
                  <a:lnTo>
                    <a:pt x="0" y="3656457"/>
                  </a:lnTo>
                  <a:close/>
                </a:path>
              </a:pathLst>
            </a:custGeom>
            <a:noFill/>
            <a:ln w="9525">
              <a:solidFill>
                <a:srgbClr val="4f81b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66" name="object 10"/>
          <p:cNvGrpSpPr/>
          <p:nvPr/>
        </p:nvGrpSpPr>
        <p:grpSpPr>
          <a:xfrm>
            <a:off x="5100480" y="1109160"/>
            <a:ext cx="2819160" cy="3656160"/>
            <a:chOff x="5100480" y="1109160"/>
            <a:chExt cx="2819160" cy="3656160"/>
          </a:xfrm>
        </p:grpSpPr>
        <p:pic>
          <p:nvPicPr>
            <p:cNvPr id="367" name="object 11" descr=""/>
            <p:cNvPicPr/>
            <p:nvPr/>
          </p:nvPicPr>
          <p:blipFill>
            <a:blip r:embed="rId2"/>
            <a:stretch/>
          </p:blipFill>
          <p:spPr>
            <a:xfrm>
              <a:off x="5105520" y="1114200"/>
              <a:ext cx="2809440" cy="364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8" name="object 12"/>
            <p:cNvSpPr/>
            <p:nvPr/>
          </p:nvSpPr>
          <p:spPr>
            <a:xfrm>
              <a:off x="5100480" y="1109160"/>
              <a:ext cx="2819160" cy="3656160"/>
            </a:xfrm>
            <a:custGeom>
              <a:avLst/>
              <a:gdLst>
                <a:gd name="textAreaLeft" fmla="*/ 0 w 2819160"/>
                <a:gd name="textAreaRight" fmla="*/ 2819880 w 2819160"/>
                <a:gd name="textAreaTop" fmla="*/ 0 h 3656160"/>
                <a:gd name="textAreaBottom" fmla="*/ 3656880 h 3656160"/>
              </a:gdLst>
              <a:ahLst/>
              <a:rect l="textAreaLeft" t="textAreaTop" r="textAreaRight" b="textAreaBottom"/>
              <a:pathLst>
                <a:path w="2820034" h="3656965">
                  <a:moveTo>
                    <a:pt x="0" y="3656457"/>
                  </a:moveTo>
                  <a:lnTo>
                    <a:pt x="2819780" y="3656457"/>
                  </a:lnTo>
                  <a:lnTo>
                    <a:pt x="2819780" y="0"/>
                  </a:lnTo>
                  <a:lnTo>
                    <a:pt x="0" y="0"/>
                  </a:lnTo>
                  <a:lnTo>
                    <a:pt x="0" y="3656457"/>
                  </a:lnTo>
                  <a:close/>
                </a:path>
              </a:pathLst>
            </a:custGeom>
            <a:noFill/>
            <a:ln w="9524">
              <a:solidFill>
                <a:srgbClr val="4f81b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69" name="PlaceHolder 2"/>
          <p:cNvSpPr>
            <a:spLocks noGrp="1"/>
          </p:cNvSpPr>
          <p:nvPr>
            <p:ph type="sldNum" idx="22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16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bject 2"/>
          <p:cNvSpPr/>
          <p:nvPr/>
        </p:nvSpPr>
        <p:spPr>
          <a:xfrm>
            <a:off x="5791320" y="599040"/>
            <a:ext cx="3351960" cy="360"/>
          </a:xfrm>
          <a:custGeom>
            <a:avLst/>
            <a:gdLst>
              <a:gd name="textAreaLeft" fmla="*/ 0 w 3351960"/>
              <a:gd name="textAreaRight" fmla="*/ 3352680 w 33519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956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Volumes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object 4"/>
          <p:cNvSpPr/>
          <p:nvPr/>
        </p:nvSpPr>
        <p:spPr>
          <a:xfrm>
            <a:off x="923040" y="1150200"/>
            <a:ext cx="650412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21" strike="noStrike">
                <a:solidFill>
                  <a:srgbClr val="000000"/>
                </a:solidFill>
                <a:latin typeface="Arial MT"/>
                <a:ea typeface="DejaVu Sans"/>
              </a:rPr>
              <a:t>As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expected,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Compose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can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manage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the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same Volume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types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as </a:t>
            </a:r>
            <a:r>
              <a:rPr b="0" lang="es-ES" sz="1600" spc="-4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object 5"/>
          <p:cNvSpPr/>
          <p:nvPr/>
        </p:nvSpPr>
        <p:spPr>
          <a:xfrm>
            <a:off x="1193040" y="1960200"/>
            <a:ext cx="219636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non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ou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V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Name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V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ume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Bi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  <a:ea typeface="DejaVu Sans"/>
              </a:rPr>
              <a:t>ount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ldNum" idx="23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object 9"/>
          <p:cNvSpPr/>
          <p:nvPr/>
        </p:nvSpPr>
        <p:spPr>
          <a:xfrm>
            <a:off x="899640" y="3217680"/>
            <a:ext cx="7399440" cy="14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744720">
              <a:lnSpc>
                <a:spcPct val="100000"/>
              </a:lnSpc>
              <a:spcBef>
                <a:spcPts val="99"/>
              </a:spcBef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744720">
              <a:lnSpc>
                <a:spcPct val="100000"/>
              </a:lnSpc>
              <a:spcBef>
                <a:spcPts val="45"/>
              </a:spcBef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50880" indent="-196920"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50880" indent="-196920">
              <a:lnSpc>
                <a:spcPct val="100000"/>
              </a:lnSpc>
              <a:spcBef>
                <a:spcPts val="51"/>
              </a:spcBef>
              <a:tabLst>
                <a:tab algn="l" pos="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r>
              <a:rPr b="1" lang="es-ES" sz="1600" spc="-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  <a:ea typeface="DejaVu Sans"/>
              </a:rPr>
              <a:t>compose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down</a:t>
            </a:r>
            <a:r>
              <a:rPr b="1" lang="es-ES" sz="1600" spc="-8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doesn’t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remove</a:t>
            </a:r>
            <a:r>
              <a:rPr b="0" lang="es-ES" sz="16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volumes,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use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r>
              <a:rPr b="1" lang="es-ES" sz="1600" spc="-5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46" strike="noStrike">
                <a:solidFill>
                  <a:srgbClr val="000000"/>
                </a:solidFill>
                <a:latin typeface="Arial"/>
                <a:ea typeface="DejaVu Sans"/>
              </a:rPr>
              <a:t>volume</a:t>
            </a:r>
            <a:r>
              <a:rPr b="1" lang="es-ES" sz="1600" spc="-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prune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"/>
              </a:spcBef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  <a:ea typeface="DejaVu Sans"/>
              </a:rPr>
              <a:t>instead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4384080" y="1800000"/>
            <a:ext cx="3175560" cy="21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object 2"/>
          <p:cNvSpPr/>
          <p:nvPr/>
        </p:nvSpPr>
        <p:spPr>
          <a:xfrm>
            <a:off x="5791320" y="599040"/>
            <a:ext cx="3351960" cy="360"/>
          </a:xfrm>
          <a:custGeom>
            <a:avLst/>
            <a:gdLst>
              <a:gd name="textAreaLeft" fmla="*/ 0 w 3351960"/>
              <a:gd name="textAreaRight" fmla="*/ 3352680 w 33519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30948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3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Compose</a:t>
            </a: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Resources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ldNum" idx="24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object 4"/>
          <p:cNvSpPr/>
          <p:nvPr/>
        </p:nvSpPr>
        <p:spPr>
          <a:xfrm>
            <a:off x="923040" y="1148760"/>
            <a:ext cx="401832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Docker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compose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allows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to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define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the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CPU</a:t>
            </a:r>
            <a:r>
              <a:rPr b="0" lang="es-ES" sz="1400" spc="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and </a:t>
            </a:r>
            <a:r>
              <a:rPr b="0" lang="es-ES" sz="1400" spc="-37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memory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container</a:t>
            </a:r>
            <a:r>
              <a:rPr b="0" lang="es-ES" sz="1400" spc="-5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can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use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object 5"/>
          <p:cNvSpPr/>
          <p:nvPr/>
        </p:nvSpPr>
        <p:spPr>
          <a:xfrm>
            <a:off x="923040" y="1814400"/>
            <a:ext cx="389772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The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way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 to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define</a:t>
            </a:r>
            <a:r>
              <a:rPr b="0" lang="es-ES" sz="1400" spc="-4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them,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depends</a:t>
            </a:r>
            <a:r>
              <a:rPr b="0" lang="es-ES" sz="1400" spc="-4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lot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on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the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"/>
              </a:spcBef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compose</a:t>
            </a:r>
            <a:r>
              <a:rPr b="0" lang="es-ES" sz="1400" spc="-7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version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object 6"/>
          <p:cNvSpPr/>
          <p:nvPr/>
        </p:nvSpPr>
        <p:spPr>
          <a:xfrm>
            <a:off x="923040" y="2481120"/>
            <a:ext cx="40341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400" spc="-1" strike="noStrike">
                <a:solidFill>
                  <a:srgbClr val="0e161e"/>
                </a:solidFill>
                <a:latin typeface="Arial"/>
                <a:ea typeface="DejaVu Sans"/>
              </a:rPr>
              <a:t>Limits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: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maximum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amount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of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memory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and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CPU </a:t>
            </a:r>
            <a:r>
              <a:rPr b="0" lang="es-ES" sz="1400" spc="-37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container</a:t>
            </a:r>
            <a:r>
              <a:rPr b="0" lang="es-ES" sz="1400" spc="-4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can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use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object 7"/>
          <p:cNvSpPr/>
          <p:nvPr/>
        </p:nvSpPr>
        <p:spPr>
          <a:xfrm>
            <a:off x="923040" y="3146040"/>
            <a:ext cx="409320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400" spc="-7" strike="noStrike">
                <a:solidFill>
                  <a:srgbClr val="0e161e"/>
                </a:solidFill>
                <a:latin typeface="Arial"/>
                <a:ea typeface="DejaVu Sans"/>
              </a:rPr>
              <a:t>reservations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: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minimum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amount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of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Memory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and </a:t>
            </a:r>
            <a:r>
              <a:rPr b="0" lang="es-ES" sz="1400" spc="-37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CPU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is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  <a:ea typeface="DejaVu Sans"/>
              </a:rPr>
              <a:t> reserved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for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a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  <a:ea typeface="DejaVu Sans"/>
              </a:rPr>
              <a:t>container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object 8"/>
          <p:cNvSpPr/>
          <p:nvPr/>
        </p:nvSpPr>
        <p:spPr>
          <a:xfrm>
            <a:off x="5807880" y="1200960"/>
            <a:ext cx="2818800" cy="1953360"/>
          </a:xfrm>
          <a:prstGeom prst="rect">
            <a:avLst/>
          </a:prstGeom>
          <a:noFill/>
          <a:ln w="9525">
            <a:solidFill>
              <a:srgbClr val="4f81b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4920" bIns="0" anchor="t">
            <a:spAutoFit/>
          </a:bodyPr>
          <a:p>
            <a:pPr marL="92160">
              <a:lnSpc>
                <a:spcPct val="100000"/>
              </a:lnSpc>
              <a:spcBef>
                <a:spcPts val="275"/>
              </a:spcBef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version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41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  <a:ea typeface="DejaVu Sans"/>
              </a:rPr>
              <a:t>'3.2'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services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289080">
              <a:lnSpc>
                <a:spcPct val="100000"/>
              </a:lnSpc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db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85640">
              <a:lnSpc>
                <a:spcPct val="100000"/>
              </a:lnSpc>
              <a:spcBef>
                <a:spcPts val="6"/>
              </a:spcBef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image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66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1" strike="noStrike">
                <a:solidFill>
                  <a:srgbClr val="ce9178"/>
                </a:solidFill>
                <a:latin typeface="Consolas"/>
                <a:ea typeface="DejaVu Sans"/>
              </a:rPr>
              <a:t>mysql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deploy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87876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1" strike="noStrike">
                <a:solidFill>
                  <a:srgbClr val="559cd5"/>
                </a:solidFill>
                <a:latin typeface="Consolas"/>
                <a:ea typeface="DejaVu Sans"/>
              </a:rPr>
              <a:t>r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eso</a:t>
            </a:r>
            <a:r>
              <a:rPr b="0" lang="es-ES" sz="1400" spc="1" strike="noStrike">
                <a:solidFill>
                  <a:srgbClr val="559cd5"/>
                </a:solidFill>
                <a:latin typeface="Consolas"/>
                <a:ea typeface="DejaVu Sans"/>
              </a:rPr>
              <a:t>ur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ce</a:t>
            </a:r>
            <a:r>
              <a:rPr b="0" lang="es-ES" sz="1400" spc="7" strike="noStrike">
                <a:solidFill>
                  <a:srgbClr val="559cd5"/>
                </a:solidFill>
                <a:latin typeface="Consolas"/>
                <a:ea typeface="DejaVu Sans"/>
              </a:rPr>
              <a:t>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  </a:t>
            </a:r>
            <a:r>
              <a:rPr b="0" lang="es-ES" sz="1400" spc="1" strike="noStrike">
                <a:solidFill>
                  <a:srgbClr val="559cd5"/>
                </a:solidFill>
                <a:latin typeface="Consolas"/>
                <a:ea typeface="DejaVu Sans"/>
              </a:rPr>
              <a:t>limits</a:t>
            </a:r>
            <a:r>
              <a:rPr b="0" lang="es-ES" sz="1400" spc="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107568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1" strike="noStrike">
                <a:solidFill>
                  <a:srgbClr val="559cd5"/>
                </a:solidFill>
                <a:latin typeface="Consolas"/>
                <a:ea typeface="DejaVu Sans"/>
              </a:rPr>
              <a:t>cpus</a:t>
            </a:r>
            <a:r>
              <a:rPr b="0" lang="es-ES" sz="1400" spc="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66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  <a:ea typeface="DejaVu Sans"/>
              </a:rPr>
              <a:t>'0.001'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memory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15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  <a:ea typeface="DejaVu Sans"/>
              </a:rPr>
              <a:t>50M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107568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reservations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 </a:t>
            </a:r>
            <a:r>
              <a:rPr b="0" lang="es-ES" sz="1400" spc="1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1" strike="noStrike">
                <a:solidFill>
                  <a:srgbClr val="559cd5"/>
                </a:solidFill>
                <a:latin typeface="Consolas"/>
                <a:ea typeface="DejaVu Sans"/>
              </a:rPr>
              <a:t>cpus</a:t>
            </a:r>
            <a:r>
              <a:rPr b="0" lang="es-ES" sz="1400" spc="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60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  <a:ea typeface="DejaVu Sans"/>
              </a:rPr>
              <a:t>'0.0001'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  <a:ea typeface="DejaVu Sans"/>
              </a:rPr>
              <a:t>memory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  <a:ea typeface="DejaVu Sans"/>
              </a:rPr>
              <a:t>:</a:t>
            </a:r>
            <a:r>
              <a:rPr b="0" lang="es-ES" sz="1400" spc="-15" strike="noStrike">
                <a:solidFill>
                  <a:srgbClr val="d3d3d3"/>
                </a:solidFill>
                <a:latin typeface="Consolas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  <a:ea typeface="DejaVu Sans"/>
              </a:rPr>
              <a:t>20M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object 1"/>
          <p:cNvGrpSpPr/>
          <p:nvPr/>
        </p:nvGrpSpPr>
        <p:grpSpPr>
          <a:xfrm>
            <a:off x="0" y="2287440"/>
            <a:ext cx="1977480" cy="568080"/>
            <a:chOff x="0" y="2287440"/>
            <a:chExt cx="1977480" cy="568080"/>
          </a:xfrm>
        </p:grpSpPr>
        <p:sp>
          <p:nvSpPr>
            <p:cNvPr id="386" name="object 40"/>
            <p:cNvSpPr/>
            <p:nvPr/>
          </p:nvSpPr>
          <p:spPr>
            <a:xfrm>
              <a:off x="0" y="2566440"/>
              <a:ext cx="1977480" cy="10080"/>
            </a:xfrm>
            <a:custGeom>
              <a:avLst/>
              <a:gdLst>
                <a:gd name="textAreaLeft" fmla="*/ 0 w 1977480"/>
                <a:gd name="textAreaRight" fmla="*/ 1978200 w 197748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7" name="object 41"/>
            <p:cNvSpPr/>
            <p:nvPr/>
          </p:nvSpPr>
          <p:spPr>
            <a:xfrm>
              <a:off x="1118520" y="2287440"/>
              <a:ext cx="566280" cy="568080"/>
            </a:xfrm>
            <a:custGeom>
              <a:avLst/>
              <a:gdLst>
                <a:gd name="textAreaLeft" fmla="*/ 0 w 566280"/>
                <a:gd name="textAreaRight" fmla="*/ 567000 w 566280"/>
                <a:gd name="textAreaTop" fmla="*/ 0 h 568080"/>
                <a:gd name="textAreaBottom" fmla="*/ 568800 h 56808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88" name="object 42"/>
          <p:cNvSpPr/>
          <p:nvPr/>
        </p:nvSpPr>
        <p:spPr>
          <a:xfrm>
            <a:off x="5899320" y="2566440"/>
            <a:ext cx="3243600" cy="10080"/>
          </a:xfrm>
          <a:custGeom>
            <a:avLst/>
            <a:gdLst>
              <a:gd name="textAreaLeft" fmla="*/ 0 w 3243600"/>
              <a:gd name="textAreaRight" fmla="*/ 3244320 w 3243600"/>
              <a:gd name="textAreaTop" fmla="*/ 0 h 10080"/>
              <a:gd name="textAreaBottom" fmla="*/ 10800 h 1008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69424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s-ES" sz="3000" spc="41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3000" spc="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35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object 44"/>
          <p:cNvSpPr/>
          <p:nvPr/>
        </p:nvSpPr>
        <p:spPr>
          <a:xfrm>
            <a:off x="8845560" y="4843440"/>
            <a:ext cx="168120" cy="1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1046"/>
              </a:lnSpc>
            </a:pPr>
            <a:r>
              <a:rPr b="0" lang="es-ES" sz="1000" spc="46" strike="noStrike">
                <a:solidFill>
                  <a:srgbClr val="1c1c1b"/>
                </a:solidFill>
                <a:latin typeface="Calibri"/>
                <a:ea typeface="DejaVu Sans"/>
              </a:rPr>
              <a:t>24</a:t>
            </a:r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object 45"/>
          <p:cNvSpPr/>
          <p:nvPr/>
        </p:nvSpPr>
        <p:spPr>
          <a:xfrm>
            <a:off x="1310040" y="2347200"/>
            <a:ext cx="1796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object 2"/>
          <p:cNvGrpSpPr/>
          <p:nvPr/>
        </p:nvGrpSpPr>
        <p:grpSpPr>
          <a:xfrm>
            <a:off x="5265360" y="0"/>
            <a:ext cx="3877920" cy="2044440"/>
            <a:chOff x="5265360" y="0"/>
            <a:chExt cx="3877920" cy="2044440"/>
          </a:xfrm>
        </p:grpSpPr>
        <p:sp>
          <p:nvSpPr>
            <p:cNvPr id="393" name="object 3"/>
            <p:cNvSpPr/>
            <p:nvPr/>
          </p:nvSpPr>
          <p:spPr>
            <a:xfrm>
              <a:off x="5265360" y="599040"/>
              <a:ext cx="3877920" cy="360"/>
            </a:xfrm>
            <a:custGeom>
              <a:avLst/>
              <a:gdLst>
                <a:gd name="textAreaLeft" fmla="*/ 0 w 3877920"/>
                <a:gd name="textAreaRight" fmla="*/ 3878640 w 387792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3878579" h="0">
                  <a:moveTo>
                    <a:pt x="0" y="0"/>
                  </a:moveTo>
                  <a:lnTo>
                    <a:pt x="3878453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394" name="object 4" descr=""/>
            <p:cNvPicPr/>
            <p:nvPr/>
          </p:nvPicPr>
          <p:blipFill>
            <a:blip r:embed="rId1"/>
            <a:stretch/>
          </p:blipFill>
          <p:spPr>
            <a:xfrm>
              <a:off x="7162920" y="0"/>
              <a:ext cx="1980360" cy="2044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406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11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object 6" descr=""/>
          <p:cNvPicPr/>
          <p:nvPr/>
        </p:nvPicPr>
        <p:blipFill>
          <a:blip r:embed="rId2"/>
          <a:stretch/>
        </p:blipFill>
        <p:spPr>
          <a:xfrm>
            <a:off x="4875120" y="2243160"/>
            <a:ext cx="3363480" cy="2532960"/>
          </a:xfrm>
          <a:prstGeom prst="rect">
            <a:avLst/>
          </a:prstGeom>
          <a:ln w="0">
            <a:noFill/>
          </a:ln>
        </p:spPr>
      </p:pic>
      <p:sp>
        <p:nvSpPr>
          <p:cNvPr id="397" name="object 7"/>
          <p:cNvSpPr/>
          <p:nvPr/>
        </p:nvSpPr>
        <p:spPr>
          <a:xfrm>
            <a:off x="754920" y="1153080"/>
            <a:ext cx="6110640" cy="21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Large</a:t>
            </a:r>
            <a:r>
              <a:rPr b="0" lang="es-ES" sz="1500" spc="-11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  <a:ea typeface="DejaVu Sans"/>
              </a:rPr>
              <a:t>small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software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  <a:ea typeface="DejaVu Sans"/>
              </a:rPr>
              <a:t>companies</a:t>
            </a:r>
            <a:r>
              <a:rPr b="0" lang="es-ES" sz="1500" spc="-1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deploying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thousands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5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 </a:t>
            </a:r>
            <a:r>
              <a:rPr b="0" lang="es-ES" sz="1500" spc="-40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instances</a:t>
            </a:r>
            <a:r>
              <a:rPr b="0" lang="es-ES" sz="1500" spc="-14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daily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SzPct val="109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100" spc="-12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ow</a:t>
            </a:r>
            <a:r>
              <a:rPr b="0" lang="es-ES" sz="1100" spc="-41" strike="noStrike">
                <a:solidFill>
                  <a:srgbClr val="000000"/>
                </a:solidFill>
                <a:latin typeface="Arial MT"/>
                <a:ea typeface="DejaVu Sans"/>
              </a:rPr>
              <a:t> ca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1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  <a:ea typeface="DejaVu Sans"/>
              </a:rPr>
              <a:t>w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e </a:t>
            </a:r>
            <a:r>
              <a:rPr b="0" lang="es-ES" sz="1100" spc="-46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100" spc="-52" strike="noStrike">
                <a:solidFill>
                  <a:srgbClr val="000000"/>
                </a:solidFill>
                <a:latin typeface="Arial MT"/>
                <a:ea typeface="DejaVu Sans"/>
              </a:rPr>
              <a:t>ana</a:t>
            </a:r>
            <a:r>
              <a:rPr b="0" lang="es-ES" sz="1100" spc="-41" strike="noStrike">
                <a:solidFill>
                  <a:srgbClr val="000000"/>
                </a:solidFill>
                <a:latin typeface="Arial MT"/>
                <a:ea typeface="DejaVu Sans"/>
              </a:rPr>
              <a:t>g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100" spc="-9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  <a:ea typeface="DejaVu Sans"/>
              </a:rPr>
              <a:t>p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100" spc="-26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100" spc="-26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  <a:ea typeface="DejaVu Sans"/>
              </a:rPr>
              <a:t>?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794520"/>
                <a:tab algn="l" pos="7948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80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on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aine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500" spc="-13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rc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he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str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66" strike="noStrike">
                <a:solidFill>
                  <a:srgbClr val="000000"/>
                </a:solidFill>
                <a:latin typeface="Arial MT"/>
                <a:ea typeface="DejaVu Sans"/>
              </a:rPr>
              <a:t>Cluster</a:t>
            </a:r>
            <a:r>
              <a:rPr b="0" lang="es-ES" sz="1500" spc="-14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  <a:ea typeface="DejaVu Sans"/>
              </a:rPr>
              <a:t>Manager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  <a:ea typeface="DejaVu Sans"/>
              </a:rPr>
              <a:t>(with</a:t>
            </a:r>
            <a:r>
              <a:rPr b="0" lang="es-ES" sz="1500" spc="-1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master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15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  <a:ea typeface="DejaVu Sans"/>
              </a:rPr>
              <a:t>workers</a:t>
            </a:r>
            <a:r>
              <a:rPr b="0" lang="es-ES" sz="1500" spc="-12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nodes)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55" strike="noStrike">
                <a:solidFill>
                  <a:srgbClr val="000000"/>
                </a:solidFill>
                <a:latin typeface="Arial MT"/>
                <a:ea typeface="DejaVu Sans"/>
              </a:rPr>
              <a:t>Works</a:t>
            </a:r>
            <a:r>
              <a:rPr b="0" lang="es-ES" sz="1500" spc="-17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with</a:t>
            </a:r>
            <a:r>
              <a:rPr b="0" lang="es-ES" sz="1500" spc="-12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the</a:t>
            </a:r>
            <a:r>
              <a:rPr b="0" lang="es-ES" sz="1500" spc="-15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  <a:ea typeface="DejaVu Sans"/>
              </a:rPr>
              <a:t>concept</a:t>
            </a:r>
            <a:r>
              <a:rPr b="0" lang="es-ES" sz="1500" spc="-1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  <a:ea typeface="DejaVu Sans"/>
              </a:rPr>
              <a:t>Services</a:t>
            </a:r>
            <a:r>
              <a:rPr b="0" lang="es-ES" sz="1500" spc="-1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Tasks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ldNum" idx="25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26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object 2"/>
          <p:cNvGrpSpPr/>
          <p:nvPr/>
        </p:nvGrpSpPr>
        <p:grpSpPr>
          <a:xfrm>
            <a:off x="0" y="928080"/>
            <a:ext cx="1375200" cy="405720"/>
            <a:chOff x="0" y="928080"/>
            <a:chExt cx="1375200" cy="405720"/>
          </a:xfrm>
        </p:grpSpPr>
        <p:sp>
          <p:nvSpPr>
            <p:cNvPr id="228" name="object 3"/>
            <p:cNvSpPr/>
            <p:nvPr/>
          </p:nvSpPr>
          <p:spPr>
            <a:xfrm>
              <a:off x="0" y="1132200"/>
              <a:ext cx="1375200" cy="360"/>
            </a:xfrm>
            <a:custGeom>
              <a:avLst/>
              <a:gdLst>
                <a:gd name="textAreaLeft" fmla="*/ 0 w 1375200"/>
                <a:gd name="textAreaRight" fmla="*/ 1375920 w 13752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29" name="object 4"/>
            <p:cNvSpPr/>
            <p:nvPr/>
          </p:nvSpPr>
          <p:spPr>
            <a:xfrm>
              <a:off x="816840" y="928080"/>
              <a:ext cx="405720" cy="405720"/>
            </a:xfrm>
            <a:custGeom>
              <a:avLst/>
              <a:gdLst>
                <a:gd name="textAreaLeft" fmla="*/ 0 w 405720"/>
                <a:gd name="textAreaRight" fmla="*/ 406440 w 405720"/>
                <a:gd name="textAreaTop" fmla="*/ 0 h 405720"/>
                <a:gd name="textAreaBottom" fmla="*/ 406440 h 40572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576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30" name="object 5"/>
          <p:cNvSpPr/>
          <p:nvPr/>
        </p:nvSpPr>
        <p:spPr>
          <a:xfrm>
            <a:off x="5265360" y="113220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454040" y="921960"/>
            <a:ext cx="923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Ag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nd</a:t>
            </a: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object 7" descr=""/>
          <p:cNvPicPr/>
          <p:nvPr/>
        </p:nvPicPr>
        <p:blipFill>
          <a:blip r:embed="rId1"/>
          <a:stretch/>
        </p:blipFill>
        <p:spPr>
          <a:xfrm>
            <a:off x="911520" y="1014840"/>
            <a:ext cx="223200" cy="223200"/>
          </a:xfrm>
          <a:prstGeom prst="rect">
            <a:avLst/>
          </a:prstGeom>
          <a:ln w="0">
            <a:noFill/>
          </a:ln>
        </p:spPr>
      </p:pic>
      <p:sp>
        <p:nvSpPr>
          <p:cNvPr id="233" name="object 8"/>
          <p:cNvSpPr/>
          <p:nvPr/>
        </p:nvSpPr>
        <p:spPr>
          <a:xfrm>
            <a:off x="1135440" y="1705320"/>
            <a:ext cx="2216880" cy="57276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6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  <a:ea typeface="DejaVu Sans"/>
              </a:rPr>
              <a:t>ocke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es-ES" sz="2000" spc="-25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2000" spc="-13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1" lang="es-ES" sz="2000" spc="-140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  <a:ea typeface="DejaVu Sans"/>
              </a:rPr>
              <a:t>pos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object 12"/>
          <p:cNvSpPr/>
          <p:nvPr/>
        </p:nvSpPr>
        <p:spPr>
          <a:xfrm>
            <a:off x="8820000" y="4843440"/>
            <a:ext cx="154800" cy="1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C88B1F77-1FA7-45F5-904D-43B85487C485}" type="slidenum">
              <a:rPr b="0" lang="es-ES" sz="1000" spc="-7" strike="noStrike">
                <a:solidFill>
                  <a:srgbClr val="1c1c1b"/>
                </a:solidFill>
                <a:latin typeface="Calibri"/>
                <a:ea typeface="DejaVu Sans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object 9"/>
          <p:cNvSpPr/>
          <p:nvPr/>
        </p:nvSpPr>
        <p:spPr>
          <a:xfrm>
            <a:off x="1135440" y="2572560"/>
            <a:ext cx="1911960" cy="57132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1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  <a:ea typeface="DejaVu Sans"/>
              </a:rPr>
              <a:t>cke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es-ES" sz="2000" spc="-25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2000" spc="-157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s-ES" sz="2000" spc="-97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es-ES" sz="2000" spc="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object 10"/>
          <p:cNvSpPr/>
          <p:nvPr/>
        </p:nvSpPr>
        <p:spPr>
          <a:xfrm>
            <a:off x="1134000" y="3563280"/>
            <a:ext cx="1685160" cy="28584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1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  <a:ea typeface="DejaVu Sans"/>
              </a:rPr>
              <a:t>ub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  <a:ea typeface="DejaVu Sans"/>
              </a:rPr>
              <a:t>er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2000" spc="-120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object 2"/>
          <p:cNvGrpSpPr/>
          <p:nvPr/>
        </p:nvGrpSpPr>
        <p:grpSpPr>
          <a:xfrm>
            <a:off x="0" y="394560"/>
            <a:ext cx="1375200" cy="405720"/>
            <a:chOff x="0" y="394560"/>
            <a:chExt cx="1375200" cy="405720"/>
          </a:xfrm>
        </p:grpSpPr>
        <p:sp>
          <p:nvSpPr>
            <p:cNvPr id="400" name="object 3"/>
            <p:cNvSpPr/>
            <p:nvPr/>
          </p:nvSpPr>
          <p:spPr>
            <a:xfrm>
              <a:off x="0" y="599040"/>
              <a:ext cx="1375200" cy="360"/>
            </a:xfrm>
            <a:custGeom>
              <a:avLst/>
              <a:gdLst>
                <a:gd name="textAreaLeft" fmla="*/ 0 w 1375200"/>
                <a:gd name="textAreaRight" fmla="*/ 1375920 w 13752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1" name="object 4"/>
            <p:cNvSpPr/>
            <p:nvPr/>
          </p:nvSpPr>
          <p:spPr>
            <a:xfrm>
              <a:off x="816840" y="394560"/>
              <a:ext cx="405720" cy="405720"/>
            </a:xfrm>
            <a:custGeom>
              <a:avLst/>
              <a:gdLst>
                <a:gd name="textAreaLeft" fmla="*/ 0 w 405720"/>
                <a:gd name="textAreaRight" fmla="*/ 406440 w 405720"/>
                <a:gd name="textAreaTop" fmla="*/ 0 h 405720"/>
                <a:gd name="textAreaBottom" fmla="*/ 406440 h 40572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02" name="object 5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406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11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4" name="object 7"/>
          <p:cNvGrpSpPr/>
          <p:nvPr/>
        </p:nvGrpSpPr>
        <p:grpSpPr>
          <a:xfrm>
            <a:off x="650880" y="0"/>
            <a:ext cx="8492400" cy="5140440"/>
            <a:chOff x="650880" y="0"/>
            <a:chExt cx="8492400" cy="5140440"/>
          </a:xfrm>
        </p:grpSpPr>
        <p:pic>
          <p:nvPicPr>
            <p:cNvPr id="405" name="object 8" descr=""/>
            <p:cNvPicPr/>
            <p:nvPr/>
          </p:nvPicPr>
          <p:blipFill>
            <a:blip r:embed="rId1"/>
            <a:stretch/>
          </p:blipFill>
          <p:spPr>
            <a:xfrm>
              <a:off x="650880" y="1310760"/>
              <a:ext cx="7047360" cy="329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6" name="object 9" descr=""/>
            <p:cNvPicPr/>
            <p:nvPr/>
          </p:nvPicPr>
          <p:blipFill>
            <a:blip r:embed="rId2"/>
            <a:stretch/>
          </p:blipFill>
          <p:spPr>
            <a:xfrm>
              <a:off x="6830640" y="2811600"/>
              <a:ext cx="2208240" cy="2328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7" name="object 10" descr=""/>
            <p:cNvPicPr/>
            <p:nvPr/>
          </p:nvPicPr>
          <p:blipFill>
            <a:blip r:embed="rId3"/>
            <a:stretch/>
          </p:blipFill>
          <p:spPr>
            <a:xfrm>
              <a:off x="7162920" y="0"/>
              <a:ext cx="1980360" cy="2044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8" name="PlaceHolder 2"/>
          <p:cNvSpPr>
            <a:spLocks noGrp="1"/>
          </p:cNvSpPr>
          <p:nvPr>
            <p:ph type="sldNum" idx="26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object 2"/>
          <p:cNvGrpSpPr/>
          <p:nvPr/>
        </p:nvGrpSpPr>
        <p:grpSpPr>
          <a:xfrm>
            <a:off x="0" y="2287440"/>
            <a:ext cx="1977480" cy="568080"/>
            <a:chOff x="0" y="2287440"/>
            <a:chExt cx="1977480" cy="568080"/>
          </a:xfrm>
        </p:grpSpPr>
        <p:sp>
          <p:nvSpPr>
            <p:cNvPr id="410" name="object 3"/>
            <p:cNvSpPr/>
            <p:nvPr/>
          </p:nvSpPr>
          <p:spPr>
            <a:xfrm>
              <a:off x="0" y="2566440"/>
              <a:ext cx="1977480" cy="10080"/>
            </a:xfrm>
            <a:custGeom>
              <a:avLst/>
              <a:gdLst>
                <a:gd name="textAreaLeft" fmla="*/ 0 w 1977480"/>
                <a:gd name="textAreaRight" fmla="*/ 1978200 w 197748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11" name="object 4"/>
            <p:cNvSpPr/>
            <p:nvPr/>
          </p:nvSpPr>
          <p:spPr>
            <a:xfrm>
              <a:off x="1118520" y="2287440"/>
              <a:ext cx="566280" cy="568080"/>
            </a:xfrm>
            <a:custGeom>
              <a:avLst/>
              <a:gdLst>
                <a:gd name="textAreaLeft" fmla="*/ 0 w 566280"/>
                <a:gd name="textAreaRight" fmla="*/ 567000 w 566280"/>
                <a:gd name="textAreaTop" fmla="*/ 0 h 568080"/>
                <a:gd name="textAreaBottom" fmla="*/ 568800 h 56808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12" name="object 5"/>
          <p:cNvSpPr/>
          <p:nvPr/>
        </p:nvSpPr>
        <p:spPr>
          <a:xfrm>
            <a:off x="5899320" y="2566440"/>
            <a:ext cx="3243600" cy="10080"/>
          </a:xfrm>
          <a:custGeom>
            <a:avLst/>
            <a:gdLst>
              <a:gd name="textAreaLeft" fmla="*/ 0 w 3243600"/>
              <a:gd name="textAreaRight" fmla="*/ 3244320 w 3243600"/>
              <a:gd name="textAreaTop" fmla="*/ 0 h 10080"/>
              <a:gd name="textAreaBottom" fmla="*/ 10800 h 1008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09736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K</a:t>
            </a:r>
            <a:r>
              <a:rPr b="1" lang="es-ES" sz="3000" spc="55" strike="noStrike">
                <a:solidFill>
                  <a:srgbClr val="000000"/>
                </a:solidFill>
                <a:latin typeface="Palatino Linotype"/>
              </a:rPr>
              <a:t>ub</a:t>
            </a: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46" strike="noStrike">
                <a:solidFill>
                  <a:srgbClr val="000000"/>
                </a:solidFill>
                <a:latin typeface="Palatino Linotype"/>
              </a:rPr>
              <a:t>r</a:t>
            </a:r>
            <a:r>
              <a:rPr b="1" lang="es-ES" sz="3000" spc="55" strike="noStrike">
                <a:solidFill>
                  <a:srgbClr val="000000"/>
                </a:solidFill>
                <a:latin typeface="Palatino Linotype"/>
              </a:rPr>
              <a:t>n</a:t>
            </a: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46" strike="noStrike">
                <a:solidFill>
                  <a:srgbClr val="000000"/>
                </a:solidFill>
                <a:latin typeface="Palatino Linotype"/>
              </a:rPr>
              <a:t>t</a:t>
            </a: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-1" strike="noStrike">
                <a:solidFill>
                  <a:srgbClr val="000000"/>
                </a:solidFill>
                <a:latin typeface="Palatino Linotype"/>
              </a:rPr>
              <a:t>s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ldNum" idx="27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object 7"/>
          <p:cNvSpPr/>
          <p:nvPr/>
        </p:nvSpPr>
        <p:spPr>
          <a:xfrm>
            <a:off x="1310040" y="2347200"/>
            <a:ext cx="1796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object 2"/>
          <p:cNvGrpSpPr/>
          <p:nvPr/>
        </p:nvGrpSpPr>
        <p:grpSpPr>
          <a:xfrm>
            <a:off x="5265360" y="138600"/>
            <a:ext cx="3877920" cy="4515840"/>
            <a:chOff x="5265360" y="138600"/>
            <a:chExt cx="3877920" cy="4515840"/>
          </a:xfrm>
        </p:grpSpPr>
        <p:sp>
          <p:nvSpPr>
            <p:cNvPr id="417" name="object 3"/>
            <p:cNvSpPr/>
            <p:nvPr/>
          </p:nvSpPr>
          <p:spPr>
            <a:xfrm>
              <a:off x="5265360" y="599040"/>
              <a:ext cx="3877920" cy="360"/>
            </a:xfrm>
            <a:custGeom>
              <a:avLst/>
              <a:gdLst>
                <a:gd name="textAreaLeft" fmla="*/ 0 w 3877920"/>
                <a:gd name="textAreaRight" fmla="*/ 3878640 w 387792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3878579" h="0">
                  <a:moveTo>
                    <a:pt x="0" y="0"/>
                  </a:moveTo>
                  <a:lnTo>
                    <a:pt x="3878453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418" name="object 4" descr=""/>
            <p:cNvPicPr/>
            <p:nvPr/>
          </p:nvPicPr>
          <p:blipFill>
            <a:blip r:embed="rId1"/>
            <a:stretch/>
          </p:blipFill>
          <p:spPr>
            <a:xfrm>
              <a:off x="5352840" y="915120"/>
              <a:ext cx="3373560" cy="373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9" name="object 5" descr=""/>
            <p:cNvPicPr/>
            <p:nvPr/>
          </p:nvPicPr>
          <p:blipFill>
            <a:blip r:embed="rId2"/>
            <a:stretch/>
          </p:blipFill>
          <p:spPr>
            <a:xfrm>
              <a:off x="5392080" y="934200"/>
              <a:ext cx="3295800" cy="3663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object 6" descr=""/>
            <p:cNvPicPr/>
            <p:nvPr/>
          </p:nvPicPr>
          <p:blipFill>
            <a:blip r:embed="rId3"/>
            <a:stretch/>
          </p:blipFill>
          <p:spPr>
            <a:xfrm>
              <a:off x="7857720" y="138600"/>
              <a:ext cx="1198800" cy="909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35612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28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29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object 8"/>
          <p:cNvSpPr/>
          <p:nvPr/>
        </p:nvSpPr>
        <p:spPr>
          <a:xfrm>
            <a:off x="754920" y="1151640"/>
            <a:ext cx="4018320" cy="37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Larg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13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an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ma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soft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w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are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ompan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deploying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thousands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4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container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instances </a:t>
            </a:r>
            <a:r>
              <a:rPr b="0" lang="es-ES" sz="1400" spc="-3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daily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11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ow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w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mana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  <a:ea typeface="DejaVu Sans"/>
              </a:rPr>
              <a:t>g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h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 c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omp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it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?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tabLst>
                <a:tab algn="l" pos="794520"/>
                <a:tab algn="l" pos="7948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Originally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developed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by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Google.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Kuberne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4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open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-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on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ne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orchestration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platform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designed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automate</a:t>
            </a:r>
            <a:r>
              <a:rPr b="0" lang="es-ES" sz="1400" spc="-10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the </a:t>
            </a:r>
            <a:r>
              <a:rPr b="0" lang="es-ES" sz="1400" spc="-3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deplo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en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,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sc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al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,</a:t>
            </a:r>
            <a:r>
              <a:rPr b="0" lang="es-ES" sz="1400" spc="-1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an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anage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en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1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of 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containerized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applications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5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Kuberne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11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k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14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it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ea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400" spc="-20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1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deploy</a:t>
            </a:r>
            <a:r>
              <a:rPr b="0" lang="es-ES" sz="1400" spc="-11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and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operate applications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in a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microsevice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architecture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35612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object 4"/>
          <p:cNvSpPr/>
          <p:nvPr/>
        </p:nvSpPr>
        <p:spPr>
          <a:xfrm>
            <a:off x="754920" y="966960"/>
            <a:ext cx="5180400" cy="36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Features: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4"/>
              </a:spcBef>
            </a:pPr>
            <a:endParaRPr b="0" lang="es-ES" sz="21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Controlling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resource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consumption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by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application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or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team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Evenly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spreading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load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across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host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infrastructure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5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Automatically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load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balancing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requests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across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the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different </a:t>
            </a:r>
            <a:r>
              <a:rPr b="0" lang="es-ES" sz="1400" spc="-3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instances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application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41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Monitoring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resource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consumption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resource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limits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Moving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an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instance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from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one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host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another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5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Automatically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leveraging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 additional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resources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made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available </a:t>
            </a:r>
            <a:r>
              <a:rPr b="0" lang="es-ES" sz="1400" spc="-3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when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new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host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is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added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3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1" strike="noStrike">
                <a:solidFill>
                  <a:srgbClr val="000000"/>
                </a:solidFill>
                <a:latin typeface="Arial MT"/>
                <a:ea typeface="DejaVu Sans"/>
              </a:rPr>
              <a:t>Work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with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 the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concepts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 Service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Pod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object 5" descr=""/>
          <p:cNvPicPr/>
          <p:nvPr/>
        </p:nvPicPr>
        <p:blipFill>
          <a:blip r:embed="rId1"/>
          <a:stretch/>
        </p:blipFill>
        <p:spPr>
          <a:xfrm>
            <a:off x="6019200" y="3114720"/>
            <a:ext cx="2797920" cy="1564200"/>
          </a:xfrm>
          <a:prstGeom prst="rect">
            <a:avLst/>
          </a:prstGeom>
          <a:ln w="0">
            <a:noFill/>
          </a:ln>
        </p:spPr>
      </p:pic>
      <p:sp>
        <p:nvSpPr>
          <p:cNvPr id="428" name="PlaceHolder 2"/>
          <p:cNvSpPr>
            <a:spLocks noGrp="1"/>
          </p:cNvSpPr>
          <p:nvPr>
            <p:ph type="sldNum" idx="29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30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52036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r>
              <a:rPr b="1" lang="es-ES" sz="2000" spc="-111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Strengths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object 4" descr=""/>
          <p:cNvPicPr/>
          <p:nvPr/>
        </p:nvPicPr>
        <p:blipFill>
          <a:blip r:embed="rId1"/>
          <a:stretch/>
        </p:blipFill>
        <p:spPr>
          <a:xfrm>
            <a:off x="6344280" y="4386600"/>
            <a:ext cx="660960" cy="397800"/>
          </a:xfrm>
          <a:prstGeom prst="rect">
            <a:avLst/>
          </a:prstGeom>
          <a:ln w="0">
            <a:noFill/>
          </a:ln>
        </p:spPr>
      </p:pic>
      <p:pic>
        <p:nvPicPr>
          <p:cNvPr id="432" name="object 5" descr=""/>
          <p:cNvPicPr/>
          <p:nvPr/>
        </p:nvPicPr>
        <p:blipFill>
          <a:blip r:embed="rId2"/>
          <a:stretch/>
        </p:blipFill>
        <p:spPr>
          <a:xfrm>
            <a:off x="3929040" y="4241520"/>
            <a:ext cx="1018080" cy="655920"/>
          </a:xfrm>
          <a:prstGeom prst="rect">
            <a:avLst/>
          </a:prstGeom>
          <a:ln w="0">
            <a:noFill/>
          </a:ln>
        </p:spPr>
      </p:pic>
      <p:pic>
        <p:nvPicPr>
          <p:cNvPr id="433" name="object 6" descr=""/>
          <p:cNvPicPr/>
          <p:nvPr/>
        </p:nvPicPr>
        <p:blipFill>
          <a:blip r:embed="rId3"/>
          <a:stretch/>
        </p:blipFill>
        <p:spPr>
          <a:xfrm>
            <a:off x="1554120" y="4318560"/>
            <a:ext cx="992160" cy="558720"/>
          </a:xfrm>
          <a:prstGeom prst="rect">
            <a:avLst/>
          </a:prstGeom>
          <a:ln w="0">
            <a:noFill/>
          </a:ln>
        </p:spPr>
      </p:pic>
      <p:sp>
        <p:nvSpPr>
          <p:cNvPr id="434" name="object 7"/>
          <p:cNvSpPr/>
          <p:nvPr/>
        </p:nvSpPr>
        <p:spPr>
          <a:xfrm>
            <a:off x="1005480" y="1520280"/>
            <a:ext cx="1557000" cy="11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5" strike="noStrike">
                <a:solidFill>
                  <a:srgbClr val="000000"/>
                </a:solidFill>
                <a:latin typeface="Arial MT"/>
                <a:ea typeface="DejaVu Sans"/>
              </a:rPr>
              <a:t>Hybridization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5" strike="noStrike">
                <a:solidFill>
                  <a:srgbClr val="000000"/>
                </a:solidFill>
                <a:latin typeface="Arial MT"/>
                <a:ea typeface="DejaVu Sans"/>
              </a:rPr>
              <a:t>Multi-cloud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object 8" descr=""/>
          <p:cNvPicPr/>
          <p:nvPr/>
        </p:nvPicPr>
        <p:blipFill>
          <a:blip r:embed="rId4"/>
          <a:stretch/>
        </p:blipFill>
        <p:spPr>
          <a:xfrm>
            <a:off x="5636880" y="1200960"/>
            <a:ext cx="2556000" cy="2408760"/>
          </a:xfrm>
          <a:prstGeom prst="rect">
            <a:avLst/>
          </a:prstGeom>
          <a:ln w="0">
            <a:noFill/>
          </a:ln>
        </p:spPr>
      </p:pic>
      <p:sp>
        <p:nvSpPr>
          <p:cNvPr id="436" name="PlaceHolder 2"/>
          <p:cNvSpPr>
            <a:spLocks noGrp="1"/>
          </p:cNvSpPr>
          <p:nvPr>
            <p:ph type="sldNum" idx="30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object 2"/>
          <p:cNvGrpSpPr/>
          <p:nvPr/>
        </p:nvGrpSpPr>
        <p:grpSpPr>
          <a:xfrm>
            <a:off x="0" y="2287440"/>
            <a:ext cx="1977480" cy="568080"/>
            <a:chOff x="0" y="2287440"/>
            <a:chExt cx="1977480" cy="568080"/>
          </a:xfrm>
        </p:grpSpPr>
        <p:sp>
          <p:nvSpPr>
            <p:cNvPr id="438" name="object 3"/>
            <p:cNvSpPr/>
            <p:nvPr/>
          </p:nvSpPr>
          <p:spPr>
            <a:xfrm>
              <a:off x="0" y="2566440"/>
              <a:ext cx="1977480" cy="10080"/>
            </a:xfrm>
            <a:custGeom>
              <a:avLst/>
              <a:gdLst>
                <a:gd name="textAreaLeft" fmla="*/ 0 w 1977480"/>
                <a:gd name="textAreaRight" fmla="*/ 1978200 w 197748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9" name="object 4"/>
            <p:cNvSpPr/>
            <p:nvPr/>
          </p:nvSpPr>
          <p:spPr>
            <a:xfrm>
              <a:off x="1118520" y="2287440"/>
              <a:ext cx="566280" cy="568080"/>
            </a:xfrm>
            <a:custGeom>
              <a:avLst/>
              <a:gdLst>
                <a:gd name="textAreaLeft" fmla="*/ 0 w 566280"/>
                <a:gd name="textAreaRight" fmla="*/ 567000 w 566280"/>
                <a:gd name="textAreaTop" fmla="*/ 0 h 568080"/>
                <a:gd name="textAreaBottom" fmla="*/ 568800 h 56808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40" name="object 5"/>
          <p:cNvSpPr/>
          <p:nvPr/>
        </p:nvSpPr>
        <p:spPr>
          <a:xfrm>
            <a:off x="5899320" y="2566440"/>
            <a:ext cx="3243600" cy="10080"/>
          </a:xfrm>
          <a:custGeom>
            <a:avLst/>
            <a:gdLst>
              <a:gd name="textAreaLeft" fmla="*/ 0 w 3243600"/>
              <a:gd name="textAreaRight" fmla="*/ 3244320 w 3243600"/>
              <a:gd name="textAreaTop" fmla="*/ 0 h 10080"/>
              <a:gd name="textAreaBottom" fmla="*/ 10800 h 1008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74068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s-ES" sz="3000" spc="35" strike="noStrike">
                <a:solidFill>
                  <a:srgbClr val="000000"/>
                </a:solidFill>
                <a:latin typeface="Palatino Linotype"/>
              </a:rPr>
              <a:t>Tech</a:t>
            </a:r>
            <a:r>
              <a:rPr b="1" lang="es-ES" sz="3000" spc="2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41" strike="noStrike">
                <a:solidFill>
                  <a:srgbClr val="000000"/>
                </a:solidFill>
                <a:latin typeface="Palatino Linotype"/>
              </a:rPr>
              <a:t>Summary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ldNum" idx="31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32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object 7"/>
          <p:cNvSpPr/>
          <p:nvPr/>
        </p:nvSpPr>
        <p:spPr>
          <a:xfrm>
            <a:off x="1310040" y="2347200"/>
            <a:ext cx="1796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Tech</a:t>
            </a:r>
            <a:r>
              <a:rPr b="1" lang="es-ES" sz="2000" spc="-8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Summary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object 4"/>
          <p:cNvSpPr/>
          <p:nvPr/>
        </p:nvSpPr>
        <p:spPr>
          <a:xfrm>
            <a:off x="754920" y="1153080"/>
            <a:ext cx="5237280" cy="33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Docker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is (in many cases) the core technology used for </a:t>
            </a:r>
            <a:r>
              <a:rPr b="0" lang="es-ES" sz="1500" spc="-409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containers and can deploy single, containerized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applications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Docker Compose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is used for configuring and starting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multiple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containers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  <a:ea typeface="DejaVu Sans"/>
              </a:rPr>
              <a:t>on</a:t>
            </a:r>
            <a:r>
              <a:rPr b="1" lang="es-ES" sz="15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  <a:ea typeface="DejaVu Sans"/>
              </a:rPr>
              <a:t>the</a:t>
            </a:r>
            <a:r>
              <a:rPr b="1" lang="es-ES" sz="15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  <a:ea typeface="DejaVu Sans"/>
              </a:rPr>
              <a:t>same</a:t>
            </a: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 host–so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swarm</a:t>
            </a:r>
            <a:r>
              <a:rPr b="1" lang="es-ES" sz="1500" spc="-4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is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orchestration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tool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that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allows </a:t>
            </a:r>
            <a:r>
              <a:rPr b="0" lang="es-ES" sz="1500" spc="-40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you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run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connect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containers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on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multiple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hosts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 algn="just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Kubernetes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is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a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container orchestration tool that is similar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swarm,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but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has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wider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 appeal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due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its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ease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of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automation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ability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  <a:ea typeface="DejaVu Sans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handle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higher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demand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7" name="object 5"/>
          <p:cNvGrpSpPr/>
          <p:nvPr/>
        </p:nvGrpSpPr>
        <p:grpSpPr>
          <a:xfrm>
            <a:off x="6176880" y="900720"/>
            <a:ext cx="2759400" cy="1360080"/>
            <a:chOff x="6176880" y="900720"/>
            <a:chExt cx="2759400" cy="1360080"/>
          </a:xfrm>
        </p:grpSpPr>
        <p:pic>
          <p:nvPicPr>
            <p:cNvPr id="448" name="object 6" descr=""/>
            <p:cNvPicPr/>
            <p:nvPr/>
          </p:nvPicPr>
          <p:blipFill>
            <a:blip r:embed="rId1"/>
            <a:stretch/>
          </p:blipFill>
          <p:spPr>
            <a:xfrm>
              <a:off x="6176880" y="900720"/>
              <a:ext cx="2759400" cy="1360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9" name="object 7" descr=""/>
            <p:cNvPicPr/>
            <p:nvPr/>
          </p:nvPicPr>
          <p:blipFill>
            <a:blip r:embed="rId2"/>
            <a:stretch/>
          </p:blipFill>
          <p:spPr>
            <a:xfrm>
              <a:off x="6205680" y="914400"/>
              <a:ext cx="2704320" cy="1317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0" name="object 8"/>
          <p:cNvGrpSpPr/>
          <p:nvPr/>
        </p:nvGrpSpPr>
        <p:grpSpPr>
          <a:xfrm>
            <a:off x="6152400" y="2560320"/>
            <a:ext cx="2759400" cy="1518840"/>
            <a:chOff x="6152400" y="2560320"/>
            <a:chExt cx="2759400" cy="1518840"/>
          </a:xfrm>
        </p:grpSpPr>
        <p:pic>
          <p:nvPicPr>
            <p:cNvPr id="451" name="object 9" descr=""/>
            <p:cNvPicPr/>
            <p:nvPr/>
          </p:nvPicPr>
          <p:blipFill>
            <a:blip r:embed="rId3"/>
            <a:stretch/>
          </p:blipFill>
          <p:spPr>
            <a:xfrm>
              <a:off x="6152400" y="2560320"/>
              <a:ext cx="2759400" cy="1518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2" name="object 10" descr=""/>
            <p:cNvPicPr/>
            <p:nvPr/>
          </p:nvPicPr>
          <p:blipFill>
            <a:blip r:embed="rId4"/>
            <a:stretch/>
          </p:blipFill>
          <p:spPr>
            <a:xfrm>
              <a:off x="6170760" y="2571120"/>
              <a:ext cx="2727360" cy="1488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3" name="PlaceHolder 2"/>
          <p:cNvSpPr>
            <a:spLocks noGrp="1"/>
          </p:cNvSpPr>
          <p:nvPr>
            <p:ph type="sldNum" idx="32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object 34"/>
          <p:cNvGrpSpPr/>
          <p:nvPr/>
        </p:nvGrpSpPr>
        <p:grpSpPr>
          <a:xfrm>
            <a:off x="0" y="2287440"/>
            <a:ext cx="1977480" cy="568080"/>
            <a:chOff x="0" y="2287440"/>
            <a:chExt cx="1977480" cy="568080"/>
          </a:xfrm>
        </p:grpSpPr>
        <p:sp>
          <p:nvSpPr>
            <p:cNvPr id="455" name="object 35"/>
            <p:cNvSpPr/>
            <p:nvPr/>
          </p:nvSpPr>
          <p:spPr>
            <a:xfrm>
              <a:off x="0" y="2566440"/>
              <a:ext cx="1977480" cy="10080"/>
            </a:xfrm>
            <a:custGeom>
              <a:avLst/>
              <a:gdLst>
                <a:gd name="textAreaLeft" fmla="*/ 0 w 1977480"/>
                <a:gd name="textAreaRight" fmla="*/ 1978200 w 197748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6" name="object 36"/>
            <p:cNvSpPr/>
            <p:nvPr/>
          </p:nvSpPr>
          <p:spPr>
            <a:xfrm>
              <a:off x="1118520" y="2287440"/>
              <a:ext cx="566280" cy="568080"/>
            </a:xfrm>
            <a:custGeom>
              <a:avLst/>
              <a:gdLst>
                <a:gd name="textAreaLeft" fmla="*/ 0 w 566280"/>
                <a:gd name="textAreaRight" fmla="*/ 567000 w 566280"/>
                <a:gd name="textAreaTop" fmla="*/ 0 h 568080"/>
                <a:gd name="textAreaBottom" fmla="*/ 568800 h 56808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457" name="object 37"/>
          <p:cNvSpPr/>
          <p:nvPr/>
        </p:nvSpPr>
        <p:spPr>
          <a:xfrm>
            <a:off x="5899320" y="2566440"/>
            <a:ext cx="3243600" cy="10080"/>
          </a:xfrm>
          <a:custGeom>
            <a:avLst/>
            <a:gdLst>
              <a:gd name="textAreaLeft" fmla="*/ 0 w 3243600"/>
              <a:gd name="textAreaRight" fmla="*/ 3244320 w 3243600"/>
              <a:gd name="textAreaTop" fmla="*/ 0 h 10080"/>
              <a:gd name="textAreaBottom" fmla="*/ 10800 h 1008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3664800" cy="9262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s-ES" sz="3000" spc="-1" strike="noStrike">
                <a:solidFill>
                  <a:srgbClr val="000000"/>
                </a:solidFill>
                <a:latin typeface="Palatino Linotype"/>
              </a:rPr>
              <a:t>SQL - Docker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sldNum" idx="33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object 46"/>
          <p:cNvSpPr/>
          <p:nvPr/>
        </p:nvSpPr>
        <p:spPr>
          <a:xfrm>
            <a:off x="1310040" y="2347200"/>
            <a:ext cx="1796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object 47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object 49"/>
          <p:cNvSpPr/>
          <p:nvPr/>
        </p:nvSpPr>
        <p:spPr>
          <a:xfrm>
            <a:off x="754920" y="1153080"/>
            <a:ext cx="68047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https://raw.githubusercontent.com/jupyter/docker-stacks/refs/heads/main/images/base-notebook/Dockerfile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ldNum" idx="34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object 54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ldNum" idx="35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1860840" y="900000"/>
            <a:ext cx="5338800" cy="377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object 2"/>
          <p:cNvGrpSpPr/>
          <p:nvPr/>
        </p:nvGrpSpPr>
        <p:grpSpPr>
          <a:xfrm>
            <a:off x="0" y="2287440"/>
            <a:ext cx="1977480" cy="568080"/>
            <a:chOff x="0" y="2287440"/>
            <a:chExt cx="1977480" cy="568080"/>
          </a:xfrm>
        </p:grpSpPr>
        <p:sp>
          <p:nvSpPr>
            <p:cNvPr id="238" name="object 3"/>
            <p:cNvSpPr/>
            <p:nvPr/>
          </p:nvSpPr>
          <p:spPr>
            <a:xfrm>
              <a:off x="0" y="2566440"/>
              <a:ext cx="1977480" cy="10080"/>
            </a:xfrm>
            <a:custGeom>
              <a:avLst/>
              <a:gdLst>
                <a:gd name="textAreaLeft" fmla="*/ 0 w 1977480"/>
                <a:gd name="textAreaRight" fmla="*/ 1978200 w 1977480"/>
                <a:gd name="textAreaTop" fmla="*/ 0 h 10080"/>
                <a:gd name="textAreaBottom" fmla="*/ 10800 h 1008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9" name="object 4"/>
            <p:cNvSpPr/>
            <p:nvPr/>
          </p:nvSpPr>
          <p:spPr>
            <a:xfrm>
              <a:off x="1118520" y="2287440"/>
              <a:ext cx="566280" cy="568080"/>
            </a:xfrm>
            <a:custGeom>
              <a:avLst/>
              <a:gdLst>
                <a:gd name="textAreaLeft" fmla="*/ 0 w 566280"/>
                <a:gd name="textAreaRight" fmla="*/ 567000 w 566280"/>
                <a:gd name="textAreaTop" fmla="*/ 0 h 568080"/>
                <a:gd name="textAreaBottom" fmla="*/ 568800 h 56808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40" name="object 5"/>
          <p:cNvSpPr/>
          <p:nvPr/>
        </p:nvSpPr>
        <p:spPr>
          <a:xfrm>
            <a:off x="5899320" y="2566440"/>
            <a:ext cx="3243600" cy="10080"/>
          </a:xfrm>
          <a:custGeom>
            <a:avLst/>
            <a:gdLst>
              <a:gd name="textAreaLeft" fmla="*/ 0 w 3243600"/>
              <a:gd name="textAreaRight" fmla="*/ 3244320 w 3243600"/>
              <a:gd name="textAreaTop" fmla="*/ 0 h 10080"/>
              <a:gd name="textAreaBottom" fmla="*/ 10800 h 1008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3042720" cy="871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es-ES" sz="3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3000" spc="171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object 8"/>
          <p:cNvSpPr/>
          <p:nvPr/>
        </p:nvSpPr>
        <p:spPr>
          <a:xfrm>
            <a:off x="8820000" y="4843440"/>
            <a:ext cx="154800" cy="1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7546D468-3B2F-4C54-AAD0-A90433A29847}" type="slidenum">
              <a:rPr b="0" lang="es-ES" sz="1000" spc="-7" strike="noStrike">
                <a:solidFill>
                  <a:srgbClr val="1c1c1b"/>
                </a:solidFill>
                <a:latin typeface="Calibri"/>
                <a:ea typeface="DejaVu Sans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object 7"/>
          <p:cNvSpPr/>
          <p:nvPr/>
        </p:nvSpPr>
        <p:spPr>
          <a:xfrm>
            <a:off x="1310400" y="2347200"/>
            <a:ext cx="17964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bject 50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0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ldNum" idx="36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1469520" y="998640"/>
            <a:ext cx="6270120" cy="33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7"/>
          <p:cNvSpPr/>
          <p:nvPr/>
        </p:nvSpPr>
        <p:spPr>
          <a:xfrm>
            <a:off x="253800" y="324720"/>
            <a:ext cx="551988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THANKS!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269640" y="810000"/>
            <a:ext cx="2024640" cy="1889640"/>
          </a:xfrm>
          <a:custGeom>
            <a:avLst/>
            <a:gdLst>
              <a:gd name="textAreaLeft" fmla="*/ 0 w 2024640"/>
              <a:gd name="textAreaRight" fmla="*/ 2025360 w 2024640"/>
              <a:gd name="textAreaTop" fmla="*/ 0 h 1889640"/>
              <a:gd name="textAreaBottom" fmla="*/ 1890360 h 1889640"/>
            </a:gdLst>
            <a:ahLst/>
            <a:rect l="textAreaLeft" t="textAreaTop" r="textAreaRight" b="textAreaBottom"/>
            <a:pathLst>
              <a:path w="7500" h="7001">
                <a:moveTo>
                  <a:pt x="6998" y="5251"/>
                </a:moveTo>
                <a:cubicBezTo>
                  <a:pt x="6668" y="5783"/>
                  <a:pt x="6195" y="6225"/>
                  <a:pt x="5625" y="6532"/>
                </a:cubicBezTo>
                <a:cubicBezTo>
                  <a:pt x="5055" y="6839"/>
                  <a:pt x="4408" y="7001"/>
                  <a:pt x="3750" y="7001"/>
                </a:cubicBezTo>
                <a:cubicBezTo>
                  <a:pt x="3092" y="7001"/>
                  <a:pt x="2445" y="6839"/>
                  <a:pt x="1875" y="6532"/>
                </a:cubicBezTo>
                <a:cubicBezTo>
                  <a:pt x="1305" y="6225"/>
                  <a:pt x="832" y="5783"/>
                  <a:pt x="502" y="5251"/>
                </a:cubicBezTo>
                <a:cubicBezTo>
                  <a:pt x="173" y="4719"/>
                  <a:pt x="0" y="4115"/>
                  <a:pt x="0" y="3501"/>
                </a:cubicBezTo>
                <a:cubicBezTo>
                  <a:pt x="0" y="2886"/>
                  <a:pt x="173" y="2282"/>
                  <a:pt x="502" y="1750"/>
                </a:cubicBezTo>
                <a:cubicBezTo>
                  <a:pt x="832" y="1218"/>
                  <a:pt x="1305" y="776"/>
                  <a:pt x="1875" y="469"/>
                </a:cubicBezTo>
                <a:cubicBezTo>
                  <a:pt x="2445" y="162"/>
                  <a:pt x="3092" y="0"/>
                  <a:pt x="3750" y="0"/>
                </a:cubicBezTo>
                <a:cubicBezTo>
                  <a:pt x="4408" y="0"/>
                  <a:pt x="5055" y="162"/>
                  <a:pt x="5625" y="469"/>
                </a:cubicBezTo>
                <a:cubicBezTo>
                  <a:pt x="6195" y="776"/>
                  <a:pt x="6668" y="1218"/>
                  <a:pt x="6998" y="1750"/>
                </a:cubicBezTo>
                <a:cubicBezTo>
                  <a:pt x="7327" y="2282"/>
                  <a:pt x="7500" y="2886"/>
                  <a:pt x="7500" y="3500"/>
                </a:cubicBezTo>
                <a:cubicBezTo>
                  <a:pt x="7500" y="4115"/>
                  <a:pt x="7327" y="4719"/>
                  <a:pt x="6998" y="5251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 anchorCtr="1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5" name="CuadroTexto 2"/>
          <p:cNvSpPr/>
          <p:nvPr/>
        </p:nvSpPr>
        <p:spPr>
          <a:xfrm>
            <a:off x="2634120" y="720000"/>
            <a:ext cx="582552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JOSE LUIS GOMEZ ORTEGA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PhD Computer Science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Msc Engineering with Management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Diplomatura Ingenieria Industrial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Currently: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Lead instructor @ TheBridge/EDEM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2160000" y="3909240"/>
            <a:ext cx="5219640" cy="41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  <a:ea typeface="DejaVu Sans"/>
              </a:rPr>
              <a:t>https://www.linkedin.com/in/jlgortega/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>
            <a:off x="1943640" y="4195080"/>
            <a:ext cx="5760000" cy="2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  <a:ea typeface="DejaVu Sans"/>
              </a:rPr>
              <a:t>jose.lgo.datascience@gmail.com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488880" y="3054240"/>
            <a:ext cx="1670040" cy="16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8"/>
          <p:cNvSpPr/>
          <p:nvPr/>
        </p:nvSpPr>
        <p:spPr>
          <a:xfrm>
            <a:off x="253800" y="324720"/>
            <a:ext cx="551988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THANKS!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"/>
          <p:cNvSpPr/>
          <p:nvPr/>
        </p:nvSpPr>
        <p:spPr>
          <a:xfrm>
            <a:off x="269640" y="810000"/>
            <a:ext cx="2024640" cy="1889640"/>
          </a:xfrm>
          <a:custGeom>
            <a:avLst/>
            <a:gdLst>
              <a:gd name="textAreaLeft" fmla="*/ 0 w 2024640"/>
              <a:gd name="textAreaRight" fmla="*/ 2025360 w 2024640"/>
              <a:gd name="textAreaTop" fmla="*/ 0 h 1889640"/>
              <a:gd name="textAreaBottom" fmla="*/ 1890360 h 1889640"/>
            </a:gdLst>
            <a:ahLst/>
            <a:rect l="textAreaLeft" t="textAreaTop" r="textAreaRight" b="textAreaBottom"/>
            <a:pathLst>
              <a:path w="7500" h="7001">
                <a:moveTo>
                  <a:pt x="6998" y="5251"/>
                </a:moveTo>
                <a:cubicBezTo>
                  <a:pt x="6668" y="5783"/>
                  <a:pt x="6195" y="6225"/>
                  <a:pt x="5625" y="6532"/>
                </a:cubicBezTo>
                <a:cubicBezTo>
                  <a:pt x="5055" y="6839"/>
                  <a:pt x="4408" y="7001"/>
                  <a:pt x="3750" y="7001"/>
                </a:cubicBezTo>
                <a:cubicBezTo>
                  <a:pt x="3092" y="7001"/>
                  <a:pt x="2445" y="6839"/>
                  <a:pt x="1875" y="6532"/>
                </a:cubicBezTo>
                <a:cubicBezTo>
                  <a:pt x="1305" y="6225"/>
                  <a:pt x="832" y="5783"/>
                  <a:pt x="502" y="5251"/>
                </a:cubicBezTo>
                <a:cubicBezTo>
                  <a:pt x="173" y="4719"/>
                  <a:pt x="0" y="4115"/>
                  <a:pt x="0" y="3501"/>
                </a:cubicBezTo>
                <a:cubicBezTo>
                  <a:pt x="0" y="2886"/>
                  <a:pt x="173" y="2282"/>
                  <a:pt x="502" y="1750"/>
                </a:cubicBezTo>
                <a:cubicBezTo>
                  <a:pt x="832" y="1218"/>
                  <a:pt x="1305" y="776"/>
                  <a:pt x="1875" y="469"/>
                </a:cubicBezTo>
                <a:cubicBezTo>
                  <a:pt x="2445" y="162"/>
                  <a:pt x="3092" y="0"/>
                  <a:pt x="3750" y="0"/>
                </a:cubicBezTo>
                <a:cubicBezTo>
                  <a:pt x="4408" y="0"/>
                  <a:pt x="5055" y="162"/>
                  <a:pt x="5625" y="469"/>
                </a:cubicBezTo>
                <a:cubicBezTo>
                  <a:pt x="6195" y="776"/>
                  <a:pt x="6668" y="1218"/>
                  <a:pt x="6998" y="1750"/>
                </a:cubicBezTo>
                <a:cubicBezTo>
                  <a:pt x="7327" y="2282"/>
                  <a:pt x="7500" y="2886"/>
                  <a:pt x="7500" y="3500"/>
                </a:cubicBezTo>
                <a:cubicBezTo>
                  <a:pt x="7500" y="4115"/>
                  <a:pt x="7327" y="4719"/>
                  <a:pt x="6998" y="5251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488880" y="3054240"/>
            <a:ext cx="1670040" cy="1670040"/>
          </a:xfrm>
          <a:prstGeom prst="rect">
            <a:avLst/>
          </a:prstGeom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3"/>
          <a:stretch/>
        </p:blipFill>
        <p:spPr>
          <a:xfrm>
            <a:off x="3420000" y="900000"/>
            <a:ext cx="4320000" cy="375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52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object 4"/>
          <p:cNvSpPr/>
          <p:nvPr/>
        </p:nvSpPr>
        <p:spPr>
          <a:xfrm>
            <a:off x="754920" y="1151640"/>
            <a:ext cx="7390080" cy="18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35" strike="noStrike">
                <a:solidFill>
                  <a:srgbClr val="000000"/>
                </a:solidFill>
                <a:latin typeface="Arial MT"/>
                <a:ea typeface="DejaVu Sans"/>
              </a:rPr>
              <a:t>Compose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is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37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tool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for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400" spc="-15" strike="noStrike">
                <a:solidFill>
                  <a:srgbClr val="000000"/>
                </a:solidFill>
                <a:latin typeface="Arial"/>
                <a:ea typeface="DejaVu Sans"/>
              </a:rPr>
              <a:t>deﬁning</a:t>
            </a:r>
            <a:r>
              <a:rPr b="1" lang="es-ES" sz="1400" spc="-4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running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400" spc="-7" strike="noStrike">
                <a:solidFill>
                  <a:srgbClr val="000000"/>
                </a:solidFill>
                <a:latin typeface="Arial"/>
                <a:ea typeface="DejaVu Sans"/>
              </a:rPr>
              <a:t>complex</a:t>
            </a:r>
            <a:r>
              <a:rPr b="1" lang="es-ES" sz="1400" spc="-5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400" spc="-26" strike="noStrike">
                <a:solidFill>
                  <a:srgbClr val="000000"/>
                </a:solidFill>
                <a:latin typeface="Arial"/>
                <a:ea typeface="DejaVu Sans"/>
              </a:rPr>
              <a:t>applications</a:t>
            </a:r>
            <a:r>
              <a:rPr b="1" lang="es-ES" sz="1400" spc="-1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with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41" strike="noStrike">
                <a:solidFill>
                  <a:srgbClr val="000000"/>
                </a:solidFill>
                <a:latin typeface="Arial MT"/>
                <a:ea typeface="DejaVu Sans"/>
              </a:rPr>
              <a:t>With</a:t>
            </a:r>
            <a:r>
              <a:rPr b="0" lang="es-ES" sz="1400" spc="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Docker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Compose,</a:t>
            </a:r>
            <a:r>
              <a:rPr b="0" lang="es-ES" sz="1400" spc="-10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you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can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deﬁne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multi-container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in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a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400" spc="-35" strike="noStrike">
                <a:solidFill>
                  <a:srgbClr val="000000"/>
                </a:solidFill>
                <a:latin typeface="Arial"/>
                <a:ea typeface="DejaVu Sans"/>
              </a:rPr>
              <a:t>single</a:t>
            </a:r>
            <a:r>
              <a:rPr b="1" lang="es-ES" sz="1400" spc="-114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400" spc="-21" strike="noStrike">
                <a:solidFill>
                  <a:srgbClr val="000000"/>
                </a:solidFill>
                <a:latin typeface="Arial"/>
                <a:ea typeface="DejaVu Sans"/>
              </a:rPr>
              <a:t>ﬁle</a:t>
            </a:r>
            <a:r>
              <a:rPr b="1" lang="es-ES" sz="14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400" spc="-12" strike="noStrike">
                <a:solidFill>
                  <a:srgbClr val="0e161e"/>
                </a:solidFill>
                <a:latin typeface="Lucida Sans Unicode"/>
                <a:ea typeface="DejaVu Sans"/>
              </a:rPr>
              <a:t>hen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tabLst>
                <a:tab algn="l" pos="337320"/>
                <a:tab algn="l" pos="337680"/>
              </a:tabLst>
            </a:pPr>
            <a:r>
              <a:rPr b="0" lang="es-ES" sz="1400" spc="-32" strike="noStrike">
                <a:solidFill>
                  <a:srgbClr val="0e161e"/>
                </a:solidFill>
                <a:latin typeface="Lucida Sans Unicode"/>
                <a:ea typeface="DejaVu Sans"/>
              </a:rPr>
              <a:t>us</a:t>
            </a:r>
            <a:r>
              <a:rPr b="0" lang="es-ES" sz="1400" spc="1" strike="noStrike">
                <a:solidFill>
                  <a:srgbClr val="0e161e"/>
                </a:solidFill>
                <a:latin typeface="Lucida Sans Unicode"/>
                <a:ea typeface="DejaVu Sans"/>
              </a:rPr>
              <a:t>e</a:t>
            </a:r>
            <a:r>
              <a:rPr b="0" lang="es-ES" sz="1400" spc="-92" strike="noStrike">
                <a:solidFill>
                  <a:srgbClr val="0e161e"/>
                </a:solidFill>
                <a:latin typeface="Lucida Sans Unicode"/>
                <a:ea typeface="DejaVu Sans"/>
              </a:rPr>
              <a:t> </a:t>
            </a:r>
            <a:r>
              <a:rPr b="1" lang="es-ES" sz="1400" spc="-21" strike="noStrike">
                <a:solidFill>
                  <a:srgbClr val="0e161e"/>
                </a:solidFill>
                <a:latin typeface="Tahoma"/>
                <a:ea typeface="DejaVu Sans"/>
              </a:rPr>
              <a:t>s</a:t>
            </a:r>
            <a:r>
              <a:rPr b="1" lang="es-ES" sz="1400" spc="-12" strike="noStrike">
                <a:solidFill>
                  <a:srgbClr val="0e161e"/>
                </a:solidFill>
                <a:latin typeface="Tahoma"/>
                <a:ea typeface="DejaVu Sans"/>
              </a:rPr>
              <a:t>i</a:t>
            </a:r>
            <a:r>
              <a:rPr b="1" lang="es-ES" sz="1400" spc="-41" strike="noStrike">
                <a:solidFill>
                  <a:srgbClr val="0e161e"/>
                </a:solidFill>
                <a:latin typeface="Tahoma"/>
                <a:ea typeface="DejaVu Sans"/>
              </a:rPr>
              <a:t>n</a:t>
            </a:r>
            <a:r>
              <a:rPr b="1" lang="es-ES" sz="1400" spc="-35" strike="noStrike">
                <a:solidFill>
                  <a:srgbClr val="0e161e"/>
                </a:solidFill>
                <a:latin typeface="Tahoma"/>
                <a:ea typeface="DejaVu Sans"/>
              </a:rPr>
              <a:t>g</a:t>
            </a:r>
            <a:r>
              <a:rPr b="1" lang="es-ES" sz="1400" spc="-7" strike="noStrike">
                <a:solidFill>
                  <a:srgbClr val="0e161e"/>
                </a:solidFill>
                <a:latin typeface="Tahoma"/>
                <a:ea typeface="DejaVu Sans"/>
              </a:rPr>
              <a:t>l</a:t>
            </a:r>
            <a:r>
              <a:rPr b="1" lang="es-ES" sz="1400" spc="-1" strike="noStrike">
                <a:solidFill>
                  <a:srgbClr val="0e161e"/>
                </a:solidFill>
                <a:latin typeface="Tahoma"/>
                <a:ea typeface="DejaVu Sans"/>
              </a:rPr>
              <a:t>e</a:t>
            </a:r>
            <a:r>
              <a:rPr b="1" lang="es-ES" sz="1400" spc="-60" strike="noStrike">
                <a:solidFill>
                  <a:srgbClr val="0e161e"/>
                </a:solidFill>
                <a:latin typeface="Tahoma"/>
                <a:ea typeface="DejaVu Sans"/>
              </a:rPr>
              <a:t> </a:t>
            </a:r>
            <a:r>
              <a:rPr b="1" lang="es-ES" sz="1400" spc="7" strike="noStrike">
                <a:solidFill>
                  <a:srgbClr val="0e161e"/>
                </a:solidFill>
                <a:latin typeface="Tahoma"/>
                <a:ea typeface="DejaVu Sans"/>
              </a:rPr>
              <a:t>com</a:t>
            </a:r>
            <a:r>
              <a:rPr b="1" lang="es-ES" sz="1400" spc="15" strike="noStrike">
                <a:solidFill>
                  <a:srgbClr val="0e161e"/>
                </a:solidFill>
                <a:latin typeface="Tahoma"/>
                <a:ea typeface="DejaVu Sans"/>
              </a:rPr>
              <a:t>m</a:t>
            </a:r>
            <a:r>
              <a:rPr b="1" lang="es-ES" sz="1400" spc="7" strike="noStrike">
                <a:solidFill>
                  <a:srgbClr val="0e161e"/>
                </a:solidFill>
                <a:latin typeface="Tahoma"/>
                <a:ea typeface="DejaVu Sans"/>
              </a:rPr>
              <a:t>an</a:t>
            </a:r>
            <a:r>
              <a:rPr b="1" lang="es-ES" sz="1400" spc="9" strike="noStrike">
                <a:solidFill>
                  <a:srgbClr val="0e161e"/>
                </a:solidFill>
                <a:latin typeface="Tahoma"/>
                <a:ea typeface="DejaVu Sans"/>
              </a:rPr>
              <a:t>d</a:t>
            </a:r>
            <a:r>
              <a:rPr b="1" lang="es-ES" sz="1400" spc="-75" strike="noStrike">
                <a:solidFill>
                  <a:srgbClr val="0e161e"/>
                </a:solidFill>
                <a:latin typeface="Tahoma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  <a:ea typeface="DejaVu Sans"/>
              </a:rPr>
              <a:t>to</a:t>
            </a:r>
            <a:r>
              <a:rPr b="0" lang="es-ES" sz="1400" spc="-75" strike="noStrike">
                <a:solidFill>
                  <a:srgbClr val="0e161e"/>
                </a:solidFill>
                <a:latin typeface="Lucida Sans Unicode"/>
                <a:ea typeface="DejaVu Sans"/>
              </a:rPr>
              <a:t> 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  <a:ea typeface="DejaVu Sans"/>
              </a:rPr>
              <a:t>manag</a:t>
            </a:r>
            <a:r>
              <a:rPr b="0" lang="es-ES" sz="1400" spc="-15" strike="noStrike">
                <a:solidFill>
                  <a:srgbClr val="0e161e"/>
                </a:solidFill>
                <a:latin typeface="Lucida Sans Unicode"/>
                <a:ea typeface="DejaVu Sans"/>
              </a:rPr>
              <a:t>e</a:t>
            </a:r>
            <a:r>
              <a:rPr b="0" lang="es-ES" sz="1400" spc="-106" strike="noStrike">
                <a:solidFill>
                  <a:srgbClr val="0e161e"/>
                </a:solidFill>
                <a:latin typeface="Lucida Sans Unicode"/>
                <a:ea typeface="DejaVu Sans"/>
              </a:rPr>
              <a:t> </a:t>
            </a:r>
            <a:r>
              <a:rPr b="0" lang="es-ES" sz="1400" spc="-41" strike="noStrike">
                <a:solidFill>
                  <a:srgbClr val="0e161e"/>
                </a:solidFill>
                <a:latin typeface="Lucida Sans Unicode"/>
                <a:ea typeface="DejaVu Sans"/>
              </a:rPr>
              <a:t>al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  <a:ea typeface="DejaVu Sans"/>
              </a:rPr>
              <a:t>l</a:t>
            </a:r>
            <a:r>
              <a:rPr b="0" lang="es-ES" sz="1400" spc="-106" strike="noStrike">
                <a:solidFill>
                  <a:srgbClr val="0e161e"/>
                </a:solidFill>
                <a:latin typeface="Lucida Sans Unicode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e161e"/>
                </a:solidFill>
                <a:latin typeface="Lucida Sans Unicode"/>
                <a:ea typeface="DejaVu Sans"/>
              </a:rPr>
              <a:t>them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0"/>
              </a:spcBef>
              <a:tabLst>
                <a:tab algn="l" pos="337320"/>
                <a:tab algn="l" pos="33768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6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uall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400" spc="-19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the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ﬁ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  <a:ea typeface="DejaVu Sans"/>
              </a:rPr>
              <a:t>i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alle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“do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  <a:ea typeface="DejaVu Sans"/>
              </a:rPr>
              <a:t>ck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er-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po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.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  <a:ea typeface="DejaVu Sans"/>
              </a:rPr>
              <a:t>”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object 5" descr=""/>
          <p:cNvPicPr/>
          <p:nvPr/>
        </p:nvPicPr>
        <p:blipFill>
          <a:blip r:embed="rId1"/>
          <a:stretch/>
        </p:blipFill>
        <p:spPr>
          <a:xfrm>
            <a:off x="6496920" y="3541680"/>
            <a:ext cx="2123280" cy="1249920"/>
          </a:xfrm>
          <a:prstGeom prst="rect">
            <a:avLst/>
          </a:prstGeom>
          <a:ln w="0">
            <a:noFill/>
          </a:ln>
        </p:spPr>
      </p:pic>
      <p:sp>
        <p:nvSpPr>
          <p:cNvPr id="248" name="object 6"/>
          <p:cNvSpPr/>
          <p:nvPr/>
        </p:nvSpPr>
        <p:spPr>
          <a:xfrm>
            <a:off x="3048840" y="3577680"/>
            <a:ext cx="685080" cy="714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91440">
              <a:lnSpc>
                <a:spcPct val="100000"/>
              </a:lnSpc>
              <a:spcBef>
                <a:spcPts val="1304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Front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object 7"/>
          <p:cNvSpPr/>
          <p:nvPr/>
        </p:nvSpPr>
        <p:spPr>
          <a:xfrm>
            <a:off x="4045320" y="3577680"/>
            <a:ext cx="685080" cy="386280"/>
          </a:xfrm>
          <a:prstGeom prst="rect">
            <a:avLst/>
          </a:prstGeom>
          <a:solidFill>
            <a:srgbClr val="c0504d"/>
          </a:solidFill>
          <a:ln w="25400">
            <a:solidFill>
              <a:srgbClr val="8b383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25640">
              <a:lnSpc>
                <a:spcPct val="100000"/>
              </a:lnSpc>
              <a:spcBef>
                <a:spcPts val="884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Back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object 8"/>
          <p:cNvSpPr/>
          <p:nvPr/>
        </p:nvSpPr>
        <p:spPr>
          <a:xfrm>
            <a:off x="4045320" y="4210200"/>
            <a:ext cx="685080" cy="387000"/>
          </a:xfrm>
          <a:prstGeom prst="rect">
            <a:avLst/>
          </a:prstGeom>
          <a:solidFill>
            <a:srgbClr val="c0504d"/>
          </a:solidFill>
          <a:ln w="25400">
            <a:solidFill>
              <a:srgbClr val="8b383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125640">
              <a:lnSpc>
                <a:spcPct val="100000"/>
              </a:lnSpc>
              <a:spcBef>
                <a:spcPts val="890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Back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object 9"/>
          <p:cNvSpPr/>
          <p:nvPr/>
        </p:nvSpPr>
        <p:spPr>
          <a:xfrm>
            <a:off x="5112360" y="3577680"/>
            <a:ext cx="685080" cy="386280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44000">
              <a:lnSpc>
                <a:spcPct val="100000"/>
              </a:lnSpc>
              <a:spcBef>
                <a:spcPts val="884"/>
              </a:spcBef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BDA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object 10"/>
          <p:cNvSpPr/>
          <p:nvPr/>
        </p:nvSpPr>
        <p:spPr>
          <a:xfrm>
            <a:off x="5135040" y="4210200"/>
            <a:ext cx="685080" cy="387000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143640">
              <a:lnSpc>
                <a:spcPct val="100000"/>
              </a:lnSpc>
              <a:spcBef>
                <a:spcPts val="890"/>
              </a:spcBef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BDA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3" name="object 11"/>
          <p:cNvGrpSpPr/>
          <p:nvPr/>
        </p:nvGrpSpPr>
        <p:grpSpPr>
          <a:xfrm>
            <a:off x="1832040" y="3800880"/>
            <a:ext cx="601920" cy="715320"/>
            <a:chOff x="1832040" y="3800880"/>
            <a:chExt cx="601920" cy="715320"/>
          </a:xfrm>
        </p:grpSpPr>
        <p:sp>
          <p:nvSpPr>
            <p:cNvPr id="254" name="object 12"/>
            <p:cNvSpPr/>
            <p:nvPr/>
          </p:nvSpPr>
          <p:spPr>
            <a:xfrm>
              <a:off x="1832040" y="4215240"/>
              <a:ext cx="601920" cy="300960"/>
            </a:xfrm>
            <a:custGeom>
              <a:avLst/>
              <a:gdLst>
                <a:gd name="textAreaLeft" fmla="*/ 0 w 601920"/>
                <a:gd name="textAreaRight" fmla="*/ 602640 w 601920"/>
                <a:gd name="textAreaTop" fmla="*/ 0 h 300960"/>
                <a:gd name="textAreaBottom" fmla="*/ 301680 h 300960"/>
              </a:gdLst>
              <a:ahLst/>
              <a:rect l="textAreaLeft" t="textAreaTop" r="textAreaRight" b="textAreaBottom"/>
              <a:pathLst>
                <a:path w="602614" h="301625">
                  <a:moveTo>
                    <a:pt x="301147" y="0"/>
                  </a:moveTo>
                  <a:lnTo>
                    <a:pt x="239035" y="5176"/>
                  </a:lnTo>
                  <a:lnTo>
                    <a:pt x="176923" y="18823"/>
                  </a:lnTo>
                  <a:lnTo>
                    <a:pt x="137574" y="32117"/>
                  </a:lnTo>
                  <a:lnTo>
                    <a:pt x="99284" y="48941"/>
                  </a:lnTo>
                  <a:lnTo>
                    <a:pt x="63111" y="68588"/>
                  </a:lnTo>
                  <a:lnTo>
                    <a:pt x="30114" y="90352"/>
                  </a:lnTo>
                  <a:lnTo>
                    <a:pt x="2058" y="133764"/>
                  </a:lnTo>
                  <a:lnTo>
                    <a:pt x="0" y="150588"/>
                  </a:lnTo>
                  <a:lnTo>
                    <a:pt x="0" y="301176"/>
                  </a:lnTo>
                  <a:lnTo>
                    <a:pt x="602294" y="301176"/>
                  </a:lnTo>
                  <a:lnTo>
                    <a:pt x="602294" y="150588"/>
                  </a:lnTo>
                  <a:lnTo>
                    <a:pt x="584825" y="102941"/>
                  </a:lnTo>
                  <a:lnTo>
                    <a:pt x="539182" y="67000"/>
                  </a:lnTo>
                  <a:lnTo>
                    <a:pt x="503010" y="47529"/>
                  </a:lnTo>
                  <a:lnTo>
                    <a:pt x="464719" y="31588"/>
                  </a:lnTo>
                  <a:lnTo>
                    <a:pt x="425370" y="18823"/>
                  </a:lnTo>
                  <a:lnTo>
                    <a:pt x="366082" y="5176"/>
                  </a:lnTo>
                  <a:lnTo>
                    <a:pt x="301147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5" name="object 13"/>
            <p:cNvSpPr/>
            <p:nvPr/>
          </p:nvSpPr>
          <p:spPr>
            <a:xfrm>
              <a:off x="1832040" y="4215240"/>
              <a:ext cx="601920" cy="300960"/>
            </a:xfrm>
            <a:custGeom>
              <a:avLst/>
              <a:gdLst>
                <a:gd name="textAreaLeft" fmla="*/ 0 w 601920"/>
                <a:gd name="textAreaRight" fmla="*/ 602640 w 601920"/>
                <a:gd name="textAreaTop" fmla="*/ 0 h 300960"/>
                <a:gd name="textAreaBottom" fmla="*/ 301680 h 300960"/>
              </a:gdLst>
              <a:ahLst/>
              <a:rect l="textAreaLeft" t="textAreaTop" r="textAreaRight" b="textAreaBottom"/>
              <a:pathLst>
                <a:path w="602614" h="301625">
                  <a:moveTo>
                    <a:pt x="572179" y="90352"/>
                  </a:moveTo>
                  <a:lnTo>
                    <a:pt x="539182" y="67000"/>
                  </a:lnTo>
                  <a:lnTo>
                    <a:pt x="503010" y="47529"/>
                  </a:lnTo>
                  <a:lnTo>
                    <a:pt x="464719" y="31588"/>
                  </a:lnTo>
                  <a:lnTo>
                    <a:pt x="425370" y="18823"/>
                  </a:lnTo>
                  <a:lnTo>
                    <a:pt x="366082" y="5176"/>
                  </a:lnTo>
                  <a:lnTo>
                    <a:pt x="301147" y="0"/>
                  </a:lnTo>
                  <a:lnTo>
                    <a:pt x="270091" y="1352"/>
                  </a:lnTo>
                  <a:lnTo>
                    <a:pt x="207979" y="11117"/>
                  </a:lnTo>
                  <a:lnTo>
                    <a:pt x="137574" y="32117"/>
                  </a:lnTo>
                  <a:lnTo>
                    <a:pt x="99284" y="48941"/>
                  </a:lnTo>
                  <a:lnTo>
                    <a:pt x="63111" y="68588"/>
                  </a:lnTo>
                  <a:lnTo>
                    <a:pt x="30114" y="90352"/>
                  </a:lnTo>
                  <a:lnTo>
                    <a:pt x="2058" y="133764"/>
                  </a:lnTo>
                  <a:lnTo>
                    <a:pt x="0" y="150588"/>
                  </a:lnTo>
                  <a:lnTo>
                    <a:pt x="0" y="301176"/>
                  </a:lnTo>
                  <a:lnTo>
                    <a:pt x="602294" y="301176"/>
                  </a:lnTo>
                  <a:lnTo>
                    <a:pt x="602294" y="150588"/>
                  </a:lnTo>
                  <a:lnTo>
                    <a:pt x="600235" y="133764"/>
                  </a:lnTo>
                  <a:lnTo>
                    <a:pt x="594295" y="117647"/>
                  </a:lnTo>
                  <a:lnTo>
                    <a:pt x="584825" y="102941"/>
                  </a:lnTo>
                  <a:lnTo>
                    <a:pt x="572179" y="90352"/>
                  </a:lnTo>
                  <a:close/>
                </a:path>
              </a:pathLst>
            </a:custGeom>
            <a:noFill/>
            <a:ln w="25097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6" name="object 14"/>
            <p:cNvSpPr/>
            <p:nvPr/>
          </p:nvSpPr>
          <p:spPr>
            <a:xfrm>
              <a:off x="1967760" y="3800880"/>
              <a:ext cx="420120" cy="357480"/>
            </a:xfrm>
            <a:custGeom>
              <a:avLst/>
              <a:gdLst>
                <a:gd name="textAreaLeft" fmla="*/ 0 w 420120"/>
                <a:gd name="textAreaRight" fmla="*/ 420840 w 420120"/>
                <a:gd name="textAreaTop" fmla="*/ 0 h 357480"/>
                <a:gd name="textAreaBottom" fmla="*/ 358200 h 357480"/>
              </a:gdLst>
              <a:ahLst/>
              <a:rect l="textAreaLeft" t="textAreaTop" r="textAreaRight" b="textAreaBottom"/>
              <a:pathLst>
                <a:path w="421005" h="358139">
                  <a:moveTo>
                    <a:pt x="236212" y="301207"/>
                  </a:moveTo>
                  <a:lnTo>
                    <a:pt x="231506" y="301207"/>
                  </a:lnTo>
                  <a:lnTo>
                    <a:pt x="220346" y="303369"/>
                  </a:lnTo>
                  <a:lnTo>
                    <a:pt x="211391" y="309325"/>
                  </a:lnTo>
                  <a:lnTo>
                    <a:pt x="205435" y="318281"/>
                  </a:lnTo>
                  <a:lnTo>
                    <a:pt x="203274" y="329443"/>
                  </a:lnTo>
                  <a:lnTo>
                    <a:pt x="205436" y="340604"/>
                  </a:lnTo>
                  <a:lnTo>
                    <a:pt x="211391" y="349560"/>
                  </a:lnTo>
                  <a:lnTo>
                    <a:pt x="220346" y="355516"/>
                  </a:lnTo>
                  <a:lnTo>
                    <a:pt x="231507" y="357678"/>
                  </a:lnTo>
                  <a:lnTo>
                    <a:pt x="239726" y="356487"/>
                  </a:lnTo>
                  <a:lnTo>
                    <a:pt x="247152" y="353090"/>
                  </a:lnTo>
                  <a:lnTo>
                    <a:pt x="253343" y="347752"/>
                  </a:lnTo>
                  <a:lnTo>
                    <a:pt x="257857" y="340737"/>
                  </a:lnTo>
                  <a:lnTo>
                    <a:pt x="365141" y="304972"/>
                  </a:lnTo>
                  <a:lnTo>
                    <a:pt x="245623" y="304972"/>
                  </a:lnTo>
                  <a:lnTo>
                    <a:pt x="236212" y="301207"/>
                  </a:lnTo>
                  <a:close/>
                </a:path>
                <a:path w="421005" h="358139">
                  <a:moveTo>
                    <a:pt x="288153" y="37678"/>
                  </a:moveTo>
                  <a:lnTo>
                    <a:pt x="165630" y="37678"/>
                  </a:lnTo>
                  <a:lnTo>
                    <a:pt x="215517" y="44432"/>
                  </a:lnTo>
                  <a:lnTo>
                    <a:pt x="260436" y="63473"/>
                  </a:lnTo>
                  <a:lnTo>
                    <a:pt x="298559" y="92972"/>
                  </a:lnTo>
                  <a:lnTo>
                    <a:pt x="328055" y="131098"/>
                  </a:lnTo>
                  <a:lnTo>
                    <a:pt x="347094" y="176022"/>
                  </a:lnTo>
                  <a:lnTo>
                    <a:pt x="353848" y="225913"/>
                  </a:lnTo>
                  <a:lnTo>
                    <a:pt x="353848" y="269207"/>
                  </a:lnTo>
                  <a:lnTo>
                    <a:pt x="245623" y="304972"/>
                  </a:lnTo>
                  <a:lnTo>
                    <a:pt x="365141" y="304972"/>
                  </a:lnTo>
                  <a:lnTo>
                    <a:pt x="407489" y="290854"/>
                  </a:lnTo>
                  <a:lnTo>
                    <a:pt x="415018" y="288031"/>
                  </a:lnTo>
                  <a:lnTo>
                    <a:pt x="420665" y="281443"/>
                  </a:lnTo>
                  <a:lnTo>
                    <a:pt x="420665" y="188266"/>
                  </a:lnTo>
                  <a:lnTo>
                    <a:pt x="419179" y="180957"/>
                  </a:lnTo>
                  <a:lnTo>
                    <a:pt x="415136" y="174972"/>
                  </a:lnTo>
                  <a:lnTo>
                    <a:pt x="409151" y="170928"/>
                  </a:lnTo>
                  <a:lnTo>
                    <a:pt x="401843" y="169443"/>
                  </a:lnTo>
                  <a:lnTo>
                    <a:pt x="384903" y="169443"/>
                  </a:lnTo>
                  <a:lnTo>
                    <a:pt x="367158" y="123231"/>
                  </a:lnTo>
                  <a:lnTo>
                    <a:pt x="340184" y="82428"/>
                  </a:lnTo>
                  <a:lnTo>
                    <a:pt x="305264" y="48368"/>
                  </a:lnTo>
                  <a:lnTo>
                    <a:pt x="288153" y="37678"/>
                  </a:lnTo>
                  <a:close/>
                </a:path>
                <a:path w="421005" h="358139">
                  <a:moveTo>
                    <a:pt x="165630" y="0"/>
                  </a:moveTo>
                  <a:lnTo>
                    <a:pt x="120944" y="4441"/>
                  </a:lnTo>
                  <a:lnTo>
                    <a:pt x="79168" y="17180"/>
                  </a:lnTo>
                  <a:lnTo>
                    <a:pt x="41098" y="37336"/>
                  </a:lnTo>
                  <a:lnTo>
                    <a:pt x="2823" y="67796"/>
                  </a:lnTo>
                  <a:lnTo>
                    <a:pt x="0" y="72501"/>
                  </a:lnTo>
                  <a:lnTo>
                    <a:pt x="0" y="79090"/>
                  </a:lnTo>
                  <a:lnTo>
                    <a:pt x="1485" y="86399"/>
                  </a:lnTo>
                  <a:lnTo>
                    <a:pt x="5528" y="92384"/>
                  </a:lnTo>
                  <a:lnTo>
                    <a:pt x="11513" y="96428"/>
                  </a:lnTo>
                  <a:lnTo>
                    <a:pt x="18821" y="97913"/>
                  </a:lnTo>
                  <a:lnTo>
                    <a:pt x="24468" y="97913"/>
                  </a:lnTo>
                  <a:lnTo>
                    <a:pt x="29173" y="96031"/>
                  </a:lnTo>
                  <a:lnTo>
                    <a:pt x="31996" y="92266"/>
                  </a:lnTo>
                  <a:lnTo>
                    <a:pt x="60288" y="69443"/>
                  </a:lnTo>
                  <a:lnTo>
                    <a:pt x="92461" y="52266"/>
                  </a:lnTo>
                  <a:lnTo>
                    <a:pt x="127811" y="41443"/>
                  </a:lnTo>
                  <a:lnTo>
                    <a:pt x="165630" y="37678"/>
                  </a:lnTo>
                  <a:lnTo>
                    <a:pt x="288153" y="37678"/>
                  </a:lnTo>
                  <a:lnTo>
                    <a:pt x="263678" y="22387"/>
                  </a:lnTo>
                  <a:lnTo>
                    <a:pt x="216706" y="5819"/>
                  </a:lnTo>
                  <a:lnTo>
                    <a:pt x="165630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7" name="object 15"/>
            <p:cNvSpPr/>
            <p:nvPr/>
          </p:nvSpPr>
          <p:spPr>
            <a:xfrm>
              <a:off x="1967760" y="3800880"/>
              <a:ext cx="420120" cy="357480"/>
            </a:xfrm>
            <a:custGeom>
              <a:avLst/>
              <a:gdLst>
                <a:gd name="textAreaLeft" fmla="*/ 0 w 420120"/>
                <a:gd name="textAreaRight" fmla="*/ 420840 w 420120"/>
                <a:gd name="textAreaTop" fmla="*/ 0 h 357480"/>
                <a:gd name="textAreaBottom" fmla="*/ 358200 h 357480"/>
              </a:gdLst>
              <a:ahLst/>
              <a:rect l="textAreaLeft" t="textAreaTop" r="textAreaRight" b="textAreaBottom"/>
              <a:pathLst>
                <a:path w="421005" h="358139">
                  <a:moveTo>
                    <a:pt x="18821" y="97913"/>
                  </a:moveTo>
                  <a:lnTo>
                    <a:pt x="24468" y="97913"/>
                  </a:lnTo>
                  <a:lnTo>
                    <a:pt x="29173" y="96031"/>
                  </a:lnTo>
                  <a:lnTo>
                    <a:pt x="31996" y="92266"/>
                  </a:lnTo>
                  <a:lnTo>
                    <a:pt x="60288" y="69443"/>
                  </a:lnTo>
                  <a:lnTo>
                    <a:pt x="92461" y="52266"/>
                  </a:lnTo>
                  <a:lnTo>
                    <a:pt x="127811" y="41443"/>
                  </a:lnTo>
                  <a:lnTo>
                    <a:pt x="165630" y="37678"/>
                  </a:lnTo>
                  <a:lnTo>
                    <a:pt x="215517" y="44432"/>
                  </a:lnTo>
                  <a:lnTo>
                    <a:pt x="260436" y="63473"/>
                  </a:lnTo>
                  <a:lnTo>
                    <a:pt x="298559" y="92972"/>
                  </a:lnTo>
                  <a:lnTo>
                    <a:pt x="328055" y="131098"/>
                  </a:lnTo>
                  <a:lnTo>
                    <a:pt x="347094" y="176022"/>
                  </a:lnTo>
                  <a:lnTo>
                    <a:pt x="353848" y="225913"/>
                  </a:lnTo>
                  <a:lnTo>
                    <a:pt x="353848" y="269207"/>
                  </a:lnTo>
                  <a:lnTo>
                    <a:pt x="245623" y="304972"/>
                  </a:lnTo>
                  <a:lnTo>
                    <a:pt x="240917" y="303090"/>
                  </a:lnTo>
                  <a:lnTo>
                    <a:pt x="236212" y="301207"/>
                  </a:lnTo>
                  <a:lnTo>
                    <a:pt x="231507" y="301207"/>
                  </a:lnTo>
                  <a:lnTo>
                    <a:pt x="220346" y="303369"/>
                  </a:lnTo>
                  <a:lnTo>
                    <a:pt x="211391" y="309325"/>
                  </a:lnTo>
                  <a:lnTo>
                    <a:pt x="205436" y="318281"/>
                  </a:lnTo>
                  <a:lnTo>
                    <a:pt x="203274" y="329443"/>
                  </a:lnTo>
                  <a:lnTo>
                    <a:pt x="205436" y="340604"/>
                  </a:lnTo>
                  <a:lnTo>
                    <a:pt x="211391" y="349560"/>
                  </a:lnTo>
                  <a:lnTo>
                    <a:pt x="220346" y="355516"/>
                  </a:lnTo>
                  <a:lnTo>
                    <a:pt x="231507" y="357678"/>
                  </a:lnTo>
                  <a:lnTo>
                    <a:pt x="239726" y="356487"/>
                  </a:lnTo>
                  <a:lnTo>
                    <a:pt x="247152" y="353090"/>
                  </a:lnTo>
                  <a:lnTo>
                    <a:pt x="253343" y="347752"/>
                  </a:lnTo>
                  <a:lnTo>
                    <a:pt x="257857" y="340737"/>
                  </a:lnTo>
                  <a:lnTo>
                    <a:pt x="407489" y="290854"/>
                  </a:lnTo>
                  <a:lnTo>
                    <a:pt x="415018" y="288031"/>
                  </a:lnTo>
                  <a:lnTo>
                    <a:pt x="420665" y="281443"/>
                  </a:lnTo>
                  <a:lnTo>
                    <a:pt x="420665" y="272972"/>
                  </a:lnTo>
                  <a:lnTo>
                    <a:pt x="420665" y="188266"/>
                  </a:lnTo>
                  <a:lnTo>
                    <a:pt x="401843" y="169443"/>
                  </a:lnTo>
                  <a:lnTo>
                    <a:pt x="384903" y="169443"/>
                  </a:lnTo>
                  <a:lnTo>
                    <a:pt x="367158" y="123231"/>
                  </a:lnTo>
                  <a:lnTo>
                    <a:pt x="340184" y="82428"/>
                  </a:lnTo>
                  <a:lnTo>
                    <a:pt x="305264" y="48368"/>
                  </a:lnTo>
                  <a:lnTo>
                    <a:pt x="263678" y="22387"/>
                  </a:lnTo>
                  <a:lnTo>
                    <a:pt x="216706" y="5819"/>
                  </a:lnTo>
                  <a:lnTo>
                    <a:pt x="165630" y="0"/>
                  </a:lnTo>
                  <a:lnTo>
                    <a:pt x="120944" y="4441"/>
                  </a:lnTo>
                  <a:lnTo>
                    <a:pt x="79168" y="17180"/>
                  </a:lnTo>
                  <a:lnTo>
                    <a:pt x="41098" y="37336"/>
                  </a:lnTo>
                  <a:lnTo>
                    <a:pt x="7528" y="64031"/>
                  </a:lnTo>
                  <a:lnTo>
                    <a:pt x="0" y="72501"/>
                  </a:lnTo>
                  <a:lnTo>
                    <a:pt x="0" y="79090"/>
                  </a:lnTo>
                  <a:lnTo>
                    <a:pt x="1485" y="86399"/>
                  </a:lnTo>
                  <a:lnTo>
                    <a:pt x="5528" y="92384"/>
                  </a:lnTo>
                  <a:lnTo>
                    <a:pt x="11513" y="96428"/>
                  </a:lnTo>
                  <a:lnTo>
                    <a:pt x="18821" y="97913"/>
                  </a:lnTo>
                  <a:close/>
                </a:path>
              </a:pathLst>
            </a:custGeom>
            <a:noFill/>
            <a:ln w="25097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8" name="object 16"/>
            <p:cNvSpPr/>
            <p:nvPr/>
          </p:nvSpPr>
          <p:spPr>
            <a:xfrm>
              <a:off x="1982520" y="3876480"/>
              <a:ext cx="300960" cy="300960"/>
            </a:xfrm>
            <a:custGeom>
              <a:avLst/>
              <a:gdLst>
                <a:gd name="textAreaLeft" fmla="*/ 0 w 300960"/>
                <a:gd name="textAreaRight" fmla="*/ 301680 w 300960"/>
                <a:gd name="textAreaTop" fmla="*/ 0 h 300960"/>
                <a:gd name="textAreaBottom" fmla="*/ 301680 h 300960"/>
              </a:gdLst>
              <a:ahLst/>
              <a:rect l="textAreaLeft" t="textAreaTop" r="textAreaRight" b="textAreaBottom"/>
              <a:pathLst>
                <a:path w="301625" h="301625">
                  <a:moveTo>
                    <a:pt x="150573" y="0"/>
                  </a:moveTo>
                  <a:lnTo>
                    <a:pt x="103112" y="7710"/>
                  </a:lnTo>
                  <a:lnTo>
                    <a:pt x="61795" y="29153"/>
                  </a:lnTo>
                  <a:lnTo>
                    <a:pt x="29151" y="61801"/>
                  </a:lnTo>
                  <a:lnTo>
                    <a:pt x="7709" y="103122"/>
                  </a:lnTo>
                  <a:lnTo>
                    <a:pt x="0" y="150588"/>
                  </a:lnTo>
                  <a:lnTo>
                    <a:pt x="7709" y="198053"/>
                  </a:lnTo>
                  <a:lnTo>
                    <a:pt x="29151" y="239375"/>
                  </a:lnTo>
                  <a:lnTo>
                    <a:pt x="61795" y="272022"/>
                  </a:lnTo>
                  <a:lnTo>
                    <a:pt x="103112" y="293466"/>
                  </a:lnTo>
                  <a:lnTo>
                    <a:pt x="150573" y="301176"/>
                  </a:lnTo>
                  <a:lnTo>
                    <a:pt x="157161" y="301176"/>
                  </a:lnTo>
                  <a:lnTo>
                    <a:pt x="159984" y="300235"/>
                  </a:lnTo>
                  <a:lnTo>
                    <a:pt x="159984" y="254117"/>
                  </a:lnTo>
                  <a:lnTo>
                    <a:pt x="160337" y="247764"/>
                  </a:lnTo>
                  <a:lnTo>
                    <a:pt x="178923" y="211411"/>
                  </a:lnTo>
                  <a:lnTo>
                    <a:pt x="300206" y="166588"/>
                  </a:lnTo>
                  <a:lnTo>
                    <a:pt x="301147" y="160941"/>
                  </a:lnTo>
                  <a:lnTo>
                    <a:pt x="293437" y="103122"/>
                  </a:lnTo>
                  <a:lnTo>
                    <a:pt x="271996" y="61801"/>
                  </a:lnTo>
                  <a:lnTo>
                    <a:pt x="239351" y="29153"/>
                  </a:lnTo>
                  <a:lnTo>
                    <a:pt x="198034" y="7710"/>
                  </a:lnTo>
                  <a:lnTo>
                    <a:pt x="150573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9" name="object 17"/>
            <p:cNvSpPr/>
            <p:nvPr/>
          </p:nvSpPr>
          <p:spPr>
            <a:xfrm>
              <a:off x="1982520" y="3876480"/>
              <a:ext cx="300960" cy="300960"/>
            </a:xfrm>
            <a:custGeom>
              <a:avLst/>
              <a:gdLst>
                <a:gd name="textAreaLeft" fmla="*/ 0 w 300960"/>
                <a:gd name="textAreaRight" fmla="*/ 301680 w 300960"/>
                <a:gd name="textAreaTop" fmla="*/ 0 h 300960"/>
                <a:gd name="textAreaBottom" fmla="*/ 301680 h 300960"/>
              </a:gdLst>
              <a:ahLst/>
              <a:rect l="textAreaLeft" t="textAreaTop" r="textAreaRight" b="textAreaBottom"/>
              <a:pathLst>
                <a:path w="301625" h="301625">
                  <a:moveTo>
                    <a:pt x="300206" y="166588"/>
                  </a:moveTo>
                  <a:lnTo>
                    <a:pt x="301147" y="160941"/>
                  </a:lnTo>
                  <a:lnTo>
                    <a:pt x="301147" y="156235"/>
                  </a:lnTo>
                  <a:lnTo>
                    <a:pt x="301147" y="150588"/>
                  </a:lnTo>
                  <a:lnTo>
                    <a:pt x="293437" y="103122"/>
                  </a:lnTo>
                  <a:lnTo>
                    <a:pt x="271996" y="61801"/>
                  </a:lnTo>
                  <a:lnTo>
                    <a:pt x="239351" y="29153"/>
                  </a:lnTo>
                  <a:lnTo>
                    <a:pt x="198034" y="7710"/>
                  </a:lnTo>
                  <a:lnTo>
                    <a:pt x="150573" y="0"/>
                  </a:lnTo>
                  <a:lnTo>
                    <a:pt x="103112" y="7710"/>
                  </a:lnTo>
                  <a:lnTo>
                    <a:pt x="61795" y="29153"/>
                  </a:lnTo>
                  <a:lnTo>
                    <a:pt x="29151" y="61801"/>
                  </a:lnTo>
                  <a:lnTo>
                    <a:pt x="7709" y="103122"/>
                  </a:lnTo>
                  <a:lnTo>
                    <a:pt x="0" y="150588"/>
                  </a:lnTo>
                  <a:lnTo>
                    <a:pt x="7709" y="198053"/>
                  </a:lnTo>
                  <a:lnTo>
                    <a:pt x="29151" y="239375"/>
                  </a:lnTo>
                  <a:lnTo>
                    <a:pt x="61795" y="272022"/>
                  </a:lnTo>
                  <a:lnTo>
                    <a:pt x="103112" y="293466"/>
                  </a:lnTo>
                  <a:lnTo>
                    <a:pt x="150573" y="301176"/>
                  </a:lnTo>
                  <a:lnTo>
                    <a:pt x="153396" y="301176"/>
                  </a:lnTo>
                  <a:lnTo>
                    <a:pt x="157161" y="301176"/>
                  </a:lnTo>
                  <a:lnTo>
                    <a:pt x="159984" y="300235"/>
                  </a:lnTo>
                  <a:lnTo>
                    <a:pt x="159984" y="254117"/>
                  </a:lnTo>
                  <a:lnTo>
                    <a:pt x="178923" y="211411"/>
                  </a:lnTo>
                  <a:lnTo>
                    <a:pt x="198568" y="200470"/>
                  </a:lnTo>
                  <a:lnTo>
                    <a:pt x="300206" y="166588"/>
                  </a:lnTo>
                  <a:close/>
                </a:path>
              </a:pathLst>
            </a:custGeom>
            <a:noFill/>
            <a:ln w="25096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60" name="object 18"/>
          <p:cNvSpPr/>
          <p:nvPr/>
        </p:nvSpPr>
        <p:spPr>
          <a:xfrm>
            <a:off x="3733920" y="3802320"/>
            <a:ext cx="311040" cy="709200"/>
          </a:xfrm>
          <a:custGeom>
            <a:avLst/>
            <a:gdLst>
              <a:gd name="textAreaLeft" fmla="*/ 0 w 311040"/>
              <a:gd name="textAreaRight" fmla="*/ 311760 w 311040"/>
              <a:gd name="textAreaTop" fmla="*/ 0 h 709200"/>
              <a:gd name="textAreaBottom" fmla="*/ 709920 h 709200"/>
            </a:gdLst>
            <a:ahLst/>
            <a:rect l="textAreaLeft" t="textAreaTop" r="textAreaRight" b="textAreaBottom"/>
            <a:pathLst>
              <a:path w="311785" h="709929">
                <a:moveTo>
                  <a:pt x="311277" y="38100"/>
                </a:moveTo>
                <a:lnTo>
                  <a:pt x="298577" y="31750"/>
                </a:lnTo>
                <a:lnTo>
                  <a:pt x="235077" y="0"/>
                </a:lnTo>
                <a:lnTo>
                  <a:pt x="235077" y="31750"/>
                </a:lnTo>
                <a:lnTo>
                  <a:pt x="152146" y="31750"/>
                </a:lnTo>
                <a:lnTo>
                  <a:pt x="149225" y="34544"/>
                </a:lnTo>
                <a:lnTo>
                  <a:pt x="149225" y="348284"/>
                </a:lnTo>
                <a:lnTo>
                  <a:pt x="0" y="348284"/>
                </a:lnTo>
                <a:lnTo>
                  <a:pt x="0" y="348742"/>
                </a:lnTo>
                <a:lnTo>
                  <a:pt x="0" y="360984"/>
                </a:lnTo>
                <a:lnTo>
                  <a:pt x="0" y="361442"/>
                </a:lnTo>
                <a:lnTo>
                  <a:pt x="149225" y="361442"/>
                </a:lnTo>
                <a:lnTo>
                  <a:pt x="149225" y="675132"/>
                </a:lnTo>
                <a:lnTo>
                  <a:pt x="152146" y="677976"/>
                </a:lnTo>
                <a:lnTo>
                  <a:pt x="235077" y="677976"/>
                </a:lnTo>
                <a:lnTo>
                  <a:pt x="235077" y="709726"/>
                </a:lnTo>
                <a:lnTo>
                  <a:pt x="298577" y="677976"/>
                </a:lnTo>
                <a:lnTo>
                  <a:pt x="311277" y="671626"/>
                </a:lnTo>
                <a:lnTo>
                  <a:pt x="298577" y="665276"/>
                </a:lnTo>
                <a:lnTo>
                  <a:pt x="235077" y="633526"/>
                </a:lnTo>
                <a:lnTo>
                  <a:pt x="235077" y="665276"/>
                </a:lnTo>
                <a:lnTo>
                  <a:pt x="161925" y="665276"/>
                </a:lnTo>
                <a:lnTo>
                  <a:pt x="161925" y="44450"/>
                </a:lnTo>
                <a:lnTo>
                  <a:pt x="235077" y="44450"/>
                </a:lnTo>
                <a:lnTo>
                  <a:pt x="235077" y="76200"/>
                </a:lnTo>
                <a:lnTo>
                  <a:pt x="298577" y="44450"/>
                </a:lnTo>
                <a:lnTo>
                  <a:pt x="311277" y="3810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object 19"/>
          <p:cNvSpPr/>
          <p:nvPr/>
        </p:nvSpPr>
        <p:spPr>
          <a:xfrm>
            <a:off x="4730400" y="3802320"/>
            <a:ext cx="380160" cy="75600"/>
          </a:xfrm>
          <a:custGeom>
            <a:avLst/>
            <a:gdLst>
              <a:gd name="textAreaLeft" fmla="*/ 0 w 380160"/>
              <a:gd name="textAreaRight" fmla="*/ 380880 w 38016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381000" h="76200">
                <a:moveTo>
                  <a:pt x="304800" y="0"/>
                </a:moveTo>
                <a:lnTo>
                  <a:pt x="304800" y="76200"/>
                </a:lnTo>
                <a:lnTo>
                  <a:pt x="368300" y="44450"/>
                </a:lnTo>
                <a:lnTo>
                  <a:pt x="317500" y="44450"/>
                </a:lnTo>
                <a:lnTo>
                  <a:pt x="317500" y="31750"/>
                </a:lnTo>
                <a:lnTo>
                  <a:pt x="368300" y="31750"/>
                </a:lnTo>
                <a:lnTo>
                  <a:pt x="304800" y="0"/>
                </a:lnTo>
                <a:close/>
              </a:path>
              <a:path w="381000" h="76200">
                <a:moveTo>
                  <a:pt x="304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81000" h="76200">
                <a:moveTo>
                  <a:pt x="3683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68300" y="44450"/>
                </a:lnTo>
                <a:lnTo>
                  <a:pt x="381000" y="38100"/>
                </a:lnTo>
                <a:lnTo>
                  <a:pt x="368300" y="3175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object 20"/>
          <p:cNvSpPr/>
          <p:nvPr/>
        </p:nvSpPr>
        <p:spPr>
          <a:xfrm>
            <a:off x="4730400" y="4436280"/>
            <a:ext cx="402480" cy="75600"/>
          </a:xfrm>
          <a:custGeom>
            <a:avLst/>
            <a:gdLst>
              <a:gd name="textAreaLeft" fmla="*/ 0 w 402480"/>
              <a:gd name="textAreaRight" fmla="*/ 403200 w 40248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403225" h="76200">
                <a:moveTo>
                  <a:pt x="327025" y="0"/>
                </a:moveTo>
                <a:lnTo>
                  <a:pt x="327025" y="76200"/>
                </a:lnTo>
                <a:lnTo>
                  <a:pt x="390525" y="44450"/>
                </a:lnTo>
                <a:lnTo>
                  <a:pt x="339725" y="44450"/>
                </a:lnTo>
                <a:lnTo>
                  <a:pt x="339725" y="31750"/>
                </a:lnTo>
                <a:lnTo>
                  <a:pt x="390525" y="31750"/>
                </a:lnTo>
                <a:lnTo>
                  <a:pt x="327025" y="0"/>
                </a:lnTo>
                <a:close/>
              </a:path>
              <a:path w="403225" h="76200">
                <a:moveTo>
                  <a:pt x="3270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7025" y="44450"/>
                </a:lnTo>
                <a:lnTo>
                  <a:pt x="327025" y="31750"/>
                </a:lnTo>
                <a:close/>
              </a:path>
              <a:path w="403225" h="76200">
                <a:moveTo>
                  <a:pt x="390525" y="31750"/>
                </a:moveTo>
                <a:lnTo>
                  <a:pt x="339725" y="31750"/>
                </a:lnTo>
                <a:lnTo>
                  <a:pt x="339725" y="44450"/>
                </a:lnTo>
                <a:lnTo>
                  <a:pt x="390525" y="44450"/>
                </a:lnTo>
                <a:lnTo>
                  <a:pt x="403225" y="38100"/>
                </a:lnTo>
                <a:lnTo>
                  <a:pt x="390525" y="3175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3" name="object 21"/>
          <p:cNvSpPr/>
          <p:nvPr/>
        </p:nvSpPr>
        <p:spPr>
          <a:xfrm>
            <a:off x="2673000" y="4119480"/>
            <a:ext cx="374040" cy="75600"/>
          </a:xfrm>
          <a:custGeom>
            <a:avLst/>
            <a:gdLst>
              <a:gd name="textAreaLeft" fmla="*/ 0 w 374040"/>
              <a:gd name="textAreaRight" fmla="*/ 374760 w 374040"/>
              <a:gd name="textAreaTop" fmla="*/ 0 h 75600"/>
              <a:gd name="textAreaBottom" fmla="*/ 76320 h 75600"/>
            </a:gdLst>
            <a:ahLst/>
            <a:rect l="textAreaLeft" t="textAreaTop" r="textAreaRight" b="textAreaBottom"/>
            <a:pathLst>
              <a:path w="374650" h="76200">
                <a:moveTo>
                  <a:pt x="298323" y="0"/>
                </a:moveTo>
                <a:lnTo>
                  <a:pt x="298323" y="76199"/>
                </a:lnTo>
                <a:lnTo>
                  <a:pt x="361823" y="44449"/>
                </a:lnTo>
                <a:lnTo>
                  <a:pt x="311023" y="44449"/>
                </a:lnTo>
                <a:lnTo>
                  <a:pt x="311023" y="31749"/>
                </a:lnTo>
                <a:lnTo>
                  <a:pt x="361823" y="31749"/>
                </a:lnTo>
                <a:lnTo>
                  <a:pt x="298323" y="0"/>
                </a:lnTo>
                <a:close/>
              </a:path>
              <a:path w="374650" h="76200">
                <a:moveTo>
                  <a:pt x="298323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98323" y="44449"/>
                </a:lnTo>
                <a:lnTo>
                  <a:pt x="298323" y="31749"/>
                </a:lnTo>
                <a:close/>
              </a:path>
              <a:path w="374650" h="76200">
                <a:moveTo>
                  <a:pt x="361823" y="31749"/>
                </a:moveTo>
                <a:lnTo>
                  <a:pt x="311023" y="31749"/>
                </a:lnTo>
                <a:lnTo>
                  <a:pt x="311023" y="44449"/>
                </a:lnTo>
                <a:lnTo>
                  <a:pt x="361823" y="44449"/>
                </a:lnTo>
                <a:lnTo>
                  <a:pt x="374523" y="38099"/>
                </a:lnTo>
                <a:lnTo>
                  <a:pt x="361823" y="31749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4" name="object 22"/>
          <p:cNvSpPr/>
          <p:nvPr/>
        </p:nvSpPr>
        <p:spPr>
          <a:xfrm>
            <a:off x="8820000" y="4843440"/>
            <a:ext cx="154800" cy="1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35C0F4A0-5C3C-48FE-9589-5869440F0514}" type="slidenum">
              <a:rPr b="0" lang="es-ES" sz="1000" spc="-7" strike="noStrike">
                <a:solidFill>
                  <a:srgbClr val="1c1c1b"/>
                </a:solidFill>
                <a:latin typeface="Calibri"/>
                <a:ea typeface="DejaVu Sans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object 2"/>
          <p:cNvSpPr/>
          <p:nvPr/>
        </p:nvSpPr>
        <p:spPr>
          <a:xfrm>
            <a:off x="5265360" y="599040"/>
            <a:ext cx="1566360" cy="360"/>
          </a:xfrm>
          <a:custGeom>
            <a:avLst/>
            <a:gdLst>
              <a:gd name="textAreaLeft" fmla="*/ 0 w 1566360"/>
              <a:gd name="textAreaRight" fmla="*/ 1567080 w 15663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1567179" h="0">
                <a:moveTo>
                  <a:pt x="0" y="0"/>
                </a:moveTo>
                <a:lnTo>
                  <a:pt x="1566672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6" name="object 3"/>
          <p:cNvSpPr/>
          <p:nvPr/>
        </p:nvSpPr>
        <p:spPr>
          <a:xfrm>
            <a:off x="9079920" y="599040"/>
            <a:ext cx="63360" cy="360"/>
          </a:xfrm>
          <a:custGeom>
            <a:avLst/>
            <a:gdLst>
              <a:gd name="textAreaLeft" fmla="*/ 0 w 63360"/>
              <a:gd name="textAreaRight" fmla="*/ 64080 w 6336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64134" h="0">
                <a:moveTo>
                  <a:pt x="0" y="0"/>
                </a:moveTo>
                <a:lnTo>
                  <a:pt x="63880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52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8" name="object 5"/>
          <p:cNvGrpSpPr/>
          <p:nvPr/>
        </p:nvGrpSpPr>
        <p:grpSpPr>
          <a:xfrm>
            <a:off x="5933520" y="0"/>
            <a:ext cx="3041640" cy="1725840"/>
            <a:chOff x="5933520" y="0"/>
            <a:chExt cx="3041640" cy="1725840"/>
          </a:xfrm>
        </p:grpSpPr>
        <p:pic>
          <p:nvPicPr>
            <p:cNvPr id="269" name="object 6" descr=""/>
            <p:cNvPicPr/>
            <p:nvPr/>
          </p:nvPicPr>
          <p:blipFill>
            <a:blip r:embed="rId1"/>
            <a:stretch/>
          </p:blipFill>
          <p:spPr>
            <a:xfrm>
              <a:off x="6851880" y="0"/>
              <a:ext cx="2123280" cy="1181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object 7"/>
            <p:cNvSpPr/>
            <p:nvPr/>
          </p:nvSpPr>
          <p:spPr>
            <a:xfrm>
              <a:off x="5933520" y="1226160"/>
              <a:ext cx="1864800" cy="499680"/>
            </a:xfrm>
            <a:custGeom>
              <a:avLst/>
              <a:gdLst>
                <a:gd name="textAreaLeft" fmla="*/ 0 w 1864800"/>
                <a:gd name="textAreaRight" fmla="*/ 1865520 w 1864800"/>
                <a:gd name="textAreaTop" fmla="*/ 0 h 499680"/>
                <a:gd name="textAreaBottom" fmla="*/ 500400 h 499680"/>
              </a:gdLst>
              <a:ahLst/>
              <a:rect l="textAreaLeft" t="textAreaTop" r="textAreaRight" b="textAreaBottom"/>
              <a:pathLst>
                <a:path w="1865629" h="500380">
                  <a:moveTo>
                    <a:pt x="1782063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782063" y="499871"/>
                  </a:lnTo>
                  <a:lnTo>
                    <a:pt x="1814476" y="493319"/>
                  </a:lnTo>
                  <a:lnTo>
                    <a:pt x="1840960" y="475456"/>
                  </a:lnTo>
                  <a:lnTo>
                    <a:pt x="1858823" y="448972"/>
                  </a:lnTo>
                  <a:lnTo>
                    <a:pt x="1865376" y="416559"/>
                  </a:lnTo>
                  <a:lnTo>
                    <a:pt x="1865376" y="83312"/>
                  </a:lnTo>
                  <a:lnTo>
                    <a:pt x="1858823" y="50899"/>
                  </a:lnTo>
                  <a:lnTo>
                    <a:pt x="1840960" y="24415"/>
                  </a:lnTo>
                  <a:lnTo>
                    <a:pt x="1814476" y="6552"/>
                  </a:lnTo>
                  <a:lnTo>
                    <a:pt x="1782063" y="0"/>
                  </a:lnTo>
                  <a:close/>
                </a:path>
              </a:pathLst>
            </a:custGeom>
            <a:solidFill>
              <a:srgbClr val="4aac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1" name="object 8"/>
            <p:cNvSpPr/>
            <p:nvPr/>
          </p:nvSpPr>
          <p:spPr>
            <a:xfrm>
              <a:off x="5933520" y="1226160"/>
              <a:ext cx="1864800" cy="499680"/>
            </a:xfrm>
            <a:custGeom>
              <a:avLst/>
              <a:gdLst>
                <a:gd name="textAreaLeft" fmla="*/ 0 w 1864800"/>
                <a:gd name="textAreaRight" fmla="*/ 1865520 w 1864800"/>
                <a:gd name="textAreaTop" fmla="*/ 0 h 499680"/>
                <a:gd name="textAreaBottom" fmla="*/ 500400 h 499680"/>
              </a:gdLst>
              <a:ahLst/>
              <a:rect l="textAreaLeft" t="textAreaTop" r="textAreaRight" b="textAreaBottom"/>
              <a:pathLst>
                <a:path w="1865629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782063" y="0"/>
                  </a:lnTo>
                  <a:lnTo>
                    <a:pt x="1814476" y="6552"/>
                  </a:lnTo>
                  <a:lnTo>
                    <a:pt x="1840960" y="24415"/>
                  </a:lnTo>
                  <a:lnTo>
                    <a:pt x="1858823" y="50899"/>
                  </a:lnTo>
                  <a:lnTo>
                    <a:pt x="1865376" y="83312"/>
                  </a:lnTo>
                  <a:lnTo>
                    <a:pt x="1865376" y="416559"/>
                  </a:lnTo>
                  <a:lnTo>
                    <a:pt x="1858823" y="448972"/>
                  </a:lnTo>
                  <a:lnTo>
                    <a:pt x="1840960" y="475456"/>
                  </a:lnTo>
                  <a:lnTo>
                    <a:pt x="1814476" y="493319"/>
                  </a:lnTo>
                  <a:lnTo>
                    <a:pt x="1782063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noFill/>
            <a:ln w="25399">
              <a:solidFill>
                <a:srgbClr val="357c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72" name="object 9"/>
          <p:cNvSpPr/>
          <p:nvPr/>
        </p:nvSpPr>
        <p:spPr>
          <a:xfrm>
            <a:off x="564480" y="2757600"/>
            <a:ext cx="83736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416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object 10"/>
          <p:cNvSpPr/>
          <p:nvPr/>
        </p:nvSpPr>
        <p:spPr>
          <a:xfrm>
            <a:off x="1555200" y="2757600"/>
            <a:ext cx="83736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0476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object 11"/>
          <p:cNvSpPr/>
          <p:nvPr/>
        </p:nvSpPr>
        <p:spPr>
          <a:xfrm>
            <a:off x="588960" y="3391560"/>
            <a:ext cx="81324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150480" indent="2556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object 12"/>
          <p:cNvSpPr/>
          <p:nvPr/>
        </p:nvSpPr>
        <p:spPr>
          <a:xfrm>
            <a:off x="1555200" y="3390120"/>
            <a:ext cx="83736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234360" indent="4824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Web </a:t>
            </a:r>
            <a:r>
              <a:rPr b="0" lang="es-ES" sz="1100" spc="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object 13"/>
          <p:cNvSpPr/>
          <p:nvPr/>
        </p:nvSpPr>
        <p:spPr>
          <a:xfrm>
            <a:off x="412200" y="2184480"/>
            <a:ext cx="2133000" cy="21888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6720" bIns="0" anchor="t">
            <a:spAutoFit/>
          </a:bodyPr>
          <a:p>
            <a:pPr marL="419760">
              <a:lnSpc>
                <a:spcPct val="100000"/>
              </a:lnSpc>
              <a:spcBef>
                <a:spcPts val="289"/>
              </a:spcBef>
            </a:pPr>
            <a:r>
              <a:rPr b="0" lang="es-ES" sz="1200" spc="-7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ra</a:t>
            </a:r>
            <a:r>
              <a:rPr b="0" lang="es-ES" sz="1200" spc="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s-ES" sz="1200" spc="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io</a:t>
            </a:r>
            <a:r>
              <a:rPr b="0" lang="es-ES" sz="1200" spc="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al</a:t>
            </a:r>
            <a:r>
              <a:rPr b="0" lang="es-ES" sz="1200" spc="-4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es-ES" sz="1200" spc="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pli</a:t>
            </a:r>
            <a:r>
              <a:rPr b="0" lang="es-ES" sz="1200" spc="-7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es-ES" sz="1200" spc="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ion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object 14"/>
          <p:cNvSpPr/>
          <p:nvPr/>
        </p:nvSpPr>
        <p:spPr>
          <a:xfrm>
            <a:off x="3377880" y="2663280"/>
            <a:ext cx="83736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object 15"/>
          <p:cNvSpPr/>
          <p:nvPr/>
        </p:nvSpPr>
        <p:spPr>
          <a:xfrm>
            <a:off x="3356640" y="1946880"/>
            <a:ext cx="85896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1700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object 16"/>
          <p:cNvSpPr/>
          <p:nvPr/>
        </p:nvSpPr>
        <p:spPr>
          <a:xfrm>
            <a:off x="3356640" y="3297240"/>
            <a:ext cx="85896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173520" indent="2556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object 17"/>
          <p:cNvSpPr/>
          <p:nvPr/>
        </p:nvSpPr>
        <p:spPr>
          <a:xfrm>
            <a:off x="3356640" y="3932640"/>
            <a:ext cx="85896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246240" indent="4824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Web </a:t>
            </a:r>
            <a:r>
              <a:rPr b="0" lang="es-ES" sz="1100" spc="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1" name="object 18"/>
          <p:cNvGrpSpPr/>
          <p:nvPr/>
        </p:nvGrpSpPr>
        <p:grpSpPr>
          <a:xfrm>
            <a:off x="3063960" y="1198800"/>
            <a:ext cx="1523160" cy="500760"/>
            <a:chOff x="3063960" y="1198800"/>
            <a:chExt cx="1523160" cy="500760"/>
          </a:xfrm>
        </p:grpSpPr>
        <p:sp>
          <p:nvSpPr>
            <p:cNvPr id="282" name="object 19"/>
            <p:cNvSpPr/>
            <p:nvPr/>
          </p:nvSpPr>
          <p:spPr>
            <a:xfrm>
              <a:off x="3063960" y="1198800"/>
              <a:ext cx="1523160" cy="500760"/>
            </a:xfrm>
            <a:custGeom>
              <a:avLst/>
              <a:gdLst>
                <a:gd name="textAreaLeft" fmla="*/ 0 w 1523160"/>
                <a:gd name="textAreaRight" fmla="*/ 1523880 w 1523160"/>
                <a:gd name="textAreaTop" fmla="*/ 0 h 500760"/>
                <a:gd name="textAreaBottom" fmla="*/ 501480 h 500760"/>
              </a:gdLst>
              <a:ahLst/>
              <a:rect l="textAreaLeft" t="textAreaTop" r="textAreaRight" b="textAreaBottom"/>
              <a:pathLst>
                <a:path w="1524000" h="501650">
                  <a:moveTo>
                    <a:pt x="144043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6"/>
                  </a:lnTo>
                  <a:lnTo>
                    <a:pt x="1440434" y="501396"/>
                  </a:lnTo>
                  <a:lnTo>
                    <a:pt x="1472940" y="494821"/>
                  </a:lnTo>
                  <a:lnTo>
                    <a:pt x="1499504" y="476900"/>
                  </a:lnTo>
                  <a:lnTo>
                    <a:pt x="1517425" y="450336"/>
                  </a:lnTo>
                  <a:lnTo>
                    <a:pt x="1524000" y="417829"/>
                  </a:lnTo>
                  <a:lnTo>
                    <a:pt x="1524000" y="83565"/>
                  </a:lnTo>
                  <a:lnTo>
                    <a:pt x="1517425" y="51059"/>
                  </a:lnTo>
                  <a:lnTo>
                    <a:pt x="1499504" y="24495"/>
                  </a:lnTo>
                  <a:lnTo>
                    <a:pt x="1472940" y="6574"/>
                  </a:lnTo>
                  <a:lnTo>
                    <a:pt x="1440434" y="0"/>
                  </a:lnTo>
                  <a:close/>
                </a:path>
              </a:pathLst>
            </a:custGeom>
            <a:solidFill>
              <a:srgbClr val="4aac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3" name="object 20"/>
            <p:cNvSpPr/>
            <p:nvPr/>
          </p:nvSpPr>
          <p:spPr>
            <a:xfrm>
              <a:off x="3063960" y="1198800"/>
              <a:ext cx="1523160" cy="500760"/>
            </a:xfrm>
            <a:custGeom>
              <a:avLst/>
              <a:gdLst>
                <a:gd name="textAreaLeft" fmla="*/ 0 w 1523160"/>
                <a:gd name="textAreaRight" fmla="*/ 1523880 w 1523160"/>
                <a:gd name="textAreaTop" fmla="*/ 0 h 500760"/>
                <a:gd name="textAreaBottom" fmla="*/ 501480 h 500760"/>
              </a:gdLst>
              <a:ahLst/>
              <a:rect l="textAreaLeft" t="textAreaTop" r="textAreaRight" b="textAreaBottom"/>
              <a:pathLst>
                <a:path w="1524000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1440434" y="0"/>
                  </a:lnTo>
                  <a:lnTo>
                    <a:pt x="1472940" y="6574"/>
                  </a:lnTo>
                  <a:lnTo>
                    <a:pt x="1499504" y="24495"/>
                  </a:lnTo>
                  <a:lnTo>
                    <a:pt x="1517425" y="51059"/>
                  </a:lnTo>
                  <a:lnTo>
                    <a:pt x="1524000" y="83565"/>
                  </a:lnTo>
                  <a:lnTo>
                    <a:pt x="1524000" y="417829"/>
                  </a:lnTo>
                  <a:lnTo>
                    <a:pt x="1517425" y="450336"/>
                  </a:lnTo>
                  <a:lnTo>
                    <a:pt x="1499504" y="476900"/>
                  </a:lnTo>
                  <a:lnTo>
                    <a:pt x="1472940" y="494821"/>
                  </a:lnTo>
                  <a:lnTo>
                    <a:pt x="1440434" y="501396"/>
                  </a:lnTo>
                  <a:lnTo>
                    <a:pt x="83566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noFill/>
            <a:ln w="25400">
              <a:solidFill>
                <a:srgbClr val="357c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84" name="object 21"/>
          <p:cNvSpPr/>
          <p:nvPr/>
        </p:nvSpPr>
        <p:spPr>
          <a:xfrm>
            <a:off x="3170880" y="1283400"/>
            <a:ext cx="13053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Microservices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object 22"/>
          <p:cNvSpPr/>
          <p:nvPr/>
        </p:nvSpPr>
        <p:spPr>
          <a:xfrm>
            <a:off x="2540160" y="2197440"/>
            <a:ext cx="837000" cy="1982880"/>
          </a:xfrm>
          <a:custGeom>
            <a:avLst/>
            <a:gdLst>
              <a:gd name="textAreaLeft" fmla="*/ 0 w 837000"/>
              <a:gd name="textAreaRight" fmla="*/ 837720 w 837000"/>
              <a:gd name="textAreaTop" fmla="*/ 0 h 1982880"/>
              <a:gd name="textAreaBottom" fmla="*/ 1983600 h 1982880"/>
            </a:gdLst>
            <a:ahLst/>
            <a:rect l="textAreaLeft" t="textAreaTop" r="textAreaRight" b="textAreaBottom"/>
            <a:pathLst>
              <a:path w="837564" h="1983739">
                <a:moveTo>
                  <a:pt x="837438" y="714756"/>
                </a:moveTo>
                <a:lnTo>
                  <a:pt x="754367" y="695706"/>
                </a:lnTo>
                <a:lnTo>
                  <a:pt x="761873" y="726503"/>
                </a:lnTo>
                <a:lnTo>
                  <a:pt x="23329" y="905548"/>
                </a:lnTo>
                <a:lnTo>
                  <a:pt x="769620" y="61302"/>
                </a:lnTo>
                <a:lnTo>
                  <a:pt x="793369" y="82296"/>
                </a:lnTo>
                <a:lnTo>
                  <a:pt x="803732" y="43434"/>
                </a:lnTo>
                <a:lnTo>
                  <a:pt x="815340" y="0"/>
                </a:lnTo>
                <a:lnTo>
                  <a:pt x="736346" y="31877"/>
                </a:lnTo>
                <a:lnTo>
                  <a:pt x="760107" y="52895"/>
                </a:lnTo>
                <a:lnTo>
                  <a:pt x="381" y="912495"/>
                </a:lnTo>
                <a:lnTo>
                  <a:pt x="4584" y="916292"/>
                </a:lnTo>
                <a:lnTo>
                  <a:pt x="0" y="919734"/>
                </a:lnTo>
                <a:lnTo>
                  <a:pt x="764209" y="1926755"/>
                </a:lnTo>
                <a:lnTo>
                  <a:pt x="738886" y="1945970"/>
                </a:lnTo>
                <a:lnTo>
                  <a:pt x="815340" y="1983638"/>
                </a:lnTo>
                <a:lnTo>
                  <a:pt x="806538" y="1936889"/>
                </a:lnTo>
                <a:lnTo>
                  <a:pt x="799592" y="1899907"/>
                </a:lnTo>
                <a:lnTo>
                  <a:pt x="774357" y="1919058"/>
                </a:lnTo>
                <a:lnTo>
                  <a:pt x="27698" y="935240"/>
                </a:lnTo>
                <a:lnTo>
                  <a:pt x="745070" y="1318628"/>
                </a:lnTo>
                <a:lnTo>
                  <a:pt x="730123" y="1346581"/>
                </a:lnTo>
                <a:lnTo>
                  <a:pt x="815340" y="1348867"/>
                </a:lnTo>
                <a:lnTo>
                  <a:pt x="798131" y="1324610"/>
                </a:lnTo>
                <a:lnTo>
                  <a:pt x="766064" y="1279398"/>
                </a:lnTo>
                <a:lnTo>
                  <a:pt x="751128" y="1307299"/>
                </a:lnTo>
                <a:lnTo>
                  <a:pt x="23507" y="918565"/>
                </a:lnTo>
                <a:lnTo>
                  <a:pt x="764882" y="738835"/>
                </a:lnTo>
                <a:lnTo>
                  <a:pt x="772414" y="769747"/>
                </a:lnTo>
                <a:lnTo>
                  <a:pt x="827074" y="723519"/>
                </a:lnTo>
                <a:lnTo>
                  <a:pt x="837438" y="714756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6" name="object 23"/>
          <p:cNvSpPr/>
          <p:nvPr/>
        </p:nvSpPr>
        <p:spPr>
          <a:xfrm>
            <a:off x="6064920" y="1310400"/>
            <a:ext cx="16063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Docker</a:t>
            </a:r>
            <a:r>
              <a:rPr b="0" lang="es-ES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Compose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7" name="object 24"/>
          <p:cNvGrpSpPr/>
          <p:nvPr/>
        </p:nvGrpSpPr>
        <p:grpSpPr>
          <a:xfrm>
            <a:off x="5462640" y="2062800"/>
            <a:ext cx="3047400" cy="2351160"/>
            <a:chOff x="5462640" y="2062800"/>
            <a:chExt cx="3047400" cy="2351160"/>
          </a:xfrm>
        </p:grpSpPr>
        <p:sp>
          <p:nvSpPr>
            <p:cNvPr id="288" name="object 25"/>
            <p:cNvSpPr/>
            <p:nvPr/>
          </p:nvSpPr>
          <p:spPr>
            <a:xfrm>
              <a:off x="5462640" y="2062800"/>
              <a:ext cx="3047400" cy="2351160"/>
            </a:xfrm>
            <a:custGeom>
              <a:avLst/>
              <a:gdLst>
                <a:gd name="textAreaLeft" fmla="*/ 0 w 3047400"/>
                <a:gd name="textAreaRight" fmla="*/ 3048120 w 3047400"/>
                <a:gd name="textAreaTop" fmla="*/ 0 h 2351160"/>
                <a:gd name="textAreaBottom" fmla="*/ 2351880 h 2351160"/>
              </a:gdLst>
              <a:ahLst/>
              <a:rect l="textAreaLeft" t="textAreaTop" r="textAreaRight" b="textAreaBottom"/>
              <a:pathLst>
                <a:path w="3048000" h="2352040">
                  <a:moveTo>
                    <a:pt x="1524000" y="0"/>
                  </a:moveTo>
                  <a:lnTo>
                    <a:pt x="1469342" y="742"/>
                  </a:lnTo>
                  <a:lnTo>
                    <a:pt x="1415168" y="2952"/>
                  </a:lnTo>
                  <a:lnTo>
                    <a:pt x="1361510" y="6605"/>
                  </a:lnTo>
                  <a:lnTo>
                    <a:pt x="1308401" y="11676"/>
                  </a:lnTo>
                  <a:lnTo>
                    <a:pt x="1255872" y="18140"/>
                  </a:lnTo>
                  <a:lnTo>
                    <a:pt x="1203956" y="25972"/>
                  </a:lnTo>
                  <a:lnTo>
                    <a:pt x="1152685" y="35148"/>
                  </a:lnTo>
                  <a:lnTo>
                    <a:pt x="1102091" y="45643"/>
                  </a:lnTo>
                  <a:lnTo>
                    <a:pt x="1052207" y="57431"/>
                  </a:lnTo>
                  <a:lnTo>
                    <a:pt x="1003064" y="70488"/>
                  </a:lnTo>
                  <a:lnTo>
                    <a:pt x="954696" y="84789"/>
                  </a:lnTo>
                  <a:lnTo>
                    <a:pt x="907134" y="100309"/>
                  </a:lnTo>
                  <a:lnTo>
                    <a:pt x="860411" y="117023"/>
                  </a:lnTo>
                  <a:lnTo>
                    <a:pt x="814558" y="134907"/>
                  </a:lnTo>
                  <a:lnTo>
                    <a:pt x="769608" y="153935"/>
                  </a:lnTo>
                  <a:lnTo>
                    <a:pt x="725594" y="174082"/>
                  </a:lnTo>
                  <a:lnTo>
                    <a:pt x="682547" y="195325"/>
                  </a:lnTo>
                  <a:lnTo>
                    <a:pt x="640499" y="217637"/>
                  </a:lnTo>
                  <a:lnTo>
                    <a:pt x="599484" y="240994"/>
                  </a:lnTo>
                  <a:lnTo>
                    <a:pt x="559533" y="265372"/>
                  </a:lnTo>
                  <a:lnTo>
                    <a:pt x="520679" y="290744"/>
                  </a:lnTo>
                  <a:lnTo>
                    <a:pt x="482953" y="317087"/>
                  </a:lnTo>
                  <a:lnTo>
                    <a:pt x="446389" y="344376"/>
                  </a:lnTo>
                  <a:lnTo>
                    <a:pt x="411017" y="372585"/>
                  </a:lnTo>
                  <a:lnTo>
                    <a:pt x="376871" y="401690"/>
                  </a:lnTo>
                  <a:lnTo>
                    <a:pt x="343983" y="431666"/>
                  </a:lnTo>
                  <a:lnTo>
                    <a:pt x="312385" y="462487"/>
                  </a:lnTo>
                  <a:lnTo>
                    <a:pt x="282109" y="494130"/>
                  </a:lnTo>
                  <a:lnTo>
                    <a:pt x="253187" y="526570"/>
                  </a:lnTo>
                  <a:lnTo>
                    <a:pt x="225652" y="559780"/>
                  </a:lnTo>
                  <a:lnTo>
                    <a:pt x="199536" y="593737"/>
                  </a:lnTo>
                  <a:lnTo>
                    <a:pt x="174872" y="628416"/>
                  </a:lnTo>
                  <a:lnTo>
                    <a:pt x="151690" y="663792"/>
                  </a:lnTo>
                  <a:lnTo>
                    <a:pt x="130025" y="699839"/>
                  </a:lnTo>
                  <a:lnTo>
                    <a:pt x="109907" y="736534"/>
                  </a:lnTo>
                  <a:lnTo>
                    <a:pt x="91370" y="773850"/>
                  </a:lnTo>
                  <a:lnTo>
                    <a:pt x="74445" y="811764"/>
                  </a:lnTo>
                  <a:lnTo>
                    <a:pt x="59164" y="850251"/>
                  </a:lnTo>
                  <a:lnTo>
                    <a:pt x="45561" y="889285"/>
                  </a:lnTo>
                  <a:lnTo>
                    <a:pt x="33667" y="928842"/>
                  </a:lnTo>
                  <a:lnTo>
                    <a:pt x="23514" y="968896"/>
                  </a:lnTo>
                  <a:lnTo>
                    <a:pt x="15135" y="1009424"/>
                  </a:lnTo>
                  <a:lnTo>
                    <a:pt x="8561" y="1050399"/>
                  </a:lnTo>
                  <a:lnTo>
                    <a:pt x="3826" y="1091798"/>
                  </a:lnTo>
                  <a:lnTo>
                    <a:pt x="962" y="1133595"/>
                  </a:lnTo>
                  <a:lnTo>
                    <a:pt x="0" y="1175766"/>
                  </a:lnTo>
                  <a:lnTo>
                    <a:pt x="962" y="1217936"/>
                  </a:lnTo>
                  <a:lnTo>
                    <a:pt x="3826" y="1259733"/>
                  </a:lnTo>
                  <a:lnTo>
                    <a:pt x="8561" y="1301132"/>
                  </a:lnTo>
                  <a:lnTo>
                    <a:pt x="15135" y="1342107"/>
                  </a:lnTo>
                  <a:lnTo>
                    <a:pt x="23514" y="1382635"/>
                  </a:lnTo>
                  <a:lnTo>
                    <a:pt x="33667" y="1422689"/>
                  </a:lnTo>
                  <a:lnTo>
                    <a:pt x="45561" y="1462246"/>
                  </a:lnTo>
                  <a:lnTo>
                    <a:pt x="59164" y="1501280"/>
                  </a:lnTo>
                  <a:lnTo>
                    <a:pt x="74445" y="1539767"/>
                  </a:lnTo>
                  <a:lnTo>
                    <a:pt x="91370" y="1577681"/>
                  </a:lnTo>
                  <a:lnTo>
                    <a:pt x="109907" y="1614997"/>
                  </a:lnTo>
                  <a:lnTo>
                    <a:pt x="130025" y="1651692"/>
                  </a:lnTo>
                  <a:lnTo>
                    <a:pt x="151690" y="1687739"/>
                  </a:lnTo>
                  <a:lnTo>
                    <a:pt x="174872" y="1723115"/>
                  </a:lnTo>
                  <a:lnTo>
                    <a:pt x="199536" y="1757794"/>
                  </a:lnTo>
                  <a:lnTo>
                    <a:pt x="225652" y="1791751"/>
                  </a:lnTo>
                  <a:lnTo>
                    <a:pt x="253187" y="1824961"/>
                  </a:lnTo>
                  <a:lnTo>
                    <a:pt x="282109" y="1857401"/>
                  </a:lnTo>
                  <a:lnTo>
                    <a:pt x="312385" y="1889044"/>
                  </a:lnTo>
                  <a:lnTo>
                    <a:pt x="343983" y="1919865"/>
                  </a:lnTo>
                  <a:lnTo>
                    <a:pt x="376871" y="1949841"/>
                  </a:lnTo>
                  <a:lnTo>
                    <a:pt x="411017" y="1978946"/>
                  </a:lnTo>
                  <a:lnTo>
                    <a:pt x="446389" y="2007155"/>
                  </a:lnTo>
                  <a:lnTo>
                    <a:pt x="482953" y="2034444"/>
                  </a:lnTo>
                  <a:lnTo>
                    <a:pt x="520679" y="2060787"/>
                  </a:lnTo>
                  <a:lnTo>
                    <a:pt x="559533" y="2086159"/>
                  </a:lnTo>
                  <a:lnTo>
                    <a:pt x="599484" y="2110537"/>
                  </a:lnTo>
                  <a:lnTo>
                    <a:pt x="640499" y="2133894"/>
                  </a:lnTo>
                  <a:lnTo>
                    <a:pt x="682547" y="2156206"/>
                  </a:lnTo>
                  <a:lnTo>
                    <a:pt x="725594" y="2177449"/>
                  </a:lnTo>
                  <a:lnTo>
                    <a:pt x="769608" y="2197596"/>
                  </a:lnTo>
                  <a:lnTo>
                    <a:pt x="814558" y="2216624"/>
                  </a:lnTo>
                  <a:lnTo>
                    <a:pt x="860411" y="2234508"/>
                  </a:lnTo>
                  <a:lnTo>
                    <a:pt x="907134" y="2251222"/>
                  </a:lnTo>
                  <a:lnTo>
                    <a:pt x="954696" y="2266742"/>
                  </a:lnTo>
                  <a:lnTo>
                    <a:pt x="1003064" y="2281043"/>
                  </a:lnTo>
                  <a:lnTo>
                    <a:pt x="1052207" y="2294100"/>
                  </a:lnTo>
                  <a:lnTo>
                    <a:pt x="1102091" y="2305888"/>
                  </a:lnTo>
                  <a:lnTo>
                    <a:pt x="1152685" y="2316383"/>
                  </a:lnTo>
                  <a:lnTo>
                    <a:pt x="1203956" y="2325559"/>
                  </a:lnTo>
                  <a:lnTo>
                    <a:pt x="1255872" y="2333391"/>
                  </a:lnTo>
                  <a:lnTo>
                    <a:pt x="1308401" y="2339855"/>
                  </a:lnTo>
                  <a:lnTo>
                    <a:pt x="1361510" y="2344926"/>
                  </a:lnTo>
                  <a:lnTo>
                    <a:pt x="1415168" y="2348579"/>
                  </a:lnTo>
                  <a:lnTo>
                    <a:pt x="1469342" y="2350789"/>
                  </a:lnTo>
                  <a:lnTo>
                    <a:pt x="1524000" y="2351532"/>
                  </a:lnTo>
                  <a:lnTo>
                    <a:pt x="1578657" y="2350789"/>
                  </a:lnTo>
                  <a:lnTo>
                    <a:pt x="1632831" y="2348579"/>
                  </a:lnTo>
                  <a:lnTo>
                    <a:pt x="1686489" y="2344926"/>
                  </a:lnTo>
                  <a:lnTo>
                    <a:pt x="1739598" y="2339855"/>
                  </a:lnTo>
                  <a:lnTo>
                    <a:pt x="1792127" y="2333391"/>
                  </a:lnTo>
                  <a:lnTo>
                    <a:pt x="1844043" y="2325559"/>
                  </a:lnTo>
                  <a:lnTo>
                    <a:pt x="1895314" y="2316383"/>
                  </a:lnTo>
                  <a:lnTo>
                    <a:pt x="1945908" y="2305888"/>
                  </a:lnTo>
                  <a:lnTo>
                    <a:pt x="1995792" y="2294100"/>
                  </a:lnTo>
                  <a:lnTo>
                    <a:pt x="2044935" y="2281043"/>
                  </a:lnTo>
                  <a:lnTo>
                    <a:pt x="2093303" y="2266742"/>
                  </a:lnTo>
                  <a:lnTo>
                    <a:pt x="2140865" y="2251222"/>
                  </a:lnTo>
                  <a:lnTo>
                    <a:pt x="2187588" y="2234508"/>
                  </a:lnTo>
                  <a:lnTo>
                    <a:pt x="2233441" y="2216624"/>
                  </a:lnTo>
                  <a:lnTo>
                    <a:pt x="2278391" y="2197596"/>
                  </a:lnTo>
                  <a:lnTo>
                    <a:pt x="2322405" y="2177449"/>
                  </a:lnTo>
                  <a:lnTo>
                    <a:pt x="2365452" y="2156206"/>
                  </a:lnTo>
                  <a:lnTo>
                    <a:pt x="2407500" y="2133894"/>
                  </a:lnTo>
                  <a:lnTo>
                    <a:pt x="2448515" y="2110537"/>
                  </a:lnTo>
                  <a:lnTo>
                    <a:pt x="2488466" y="2086159"/>
                  </a:lnTo>
                  <a:lnTo>
                    <a:pt x="2527320" y="2060787"/>
                  </a:lnTo>
                  <a:lnTo>
                    <a:pt x="2565046" y="2034444"/>
                  </a:lnTo>
                  <a:lnTo>
                    <a:pt x="2601610" y="2007155"/>
                  </a:lnTo>
                  <a:lnTo>
                    <a:pt x="2636982" y="1978946"/>
                  </a:lnTo>
                  <a:lnTo>
                    <a:pt x="2671128" y="1949841"/>
                  </a:lnTo>
                  <a:lnTo>
                    <a:pt x="2704016" y="1919865"/>
                  </a:lnTo>
                  <a:lnTo>
                    <a:pt x="2735614" y="1889044"/>
                  </a:lnTo>
                  <a:lnTo>
                    <a:pt x="2765890" y="1857401"/>
                  </a:lnTo>
                  <a:lnTo>
                    <a:pt x="2794812" y="1824961"/>
                  </a:lnTo>
                  <a:lnTo>
                    <a:pt x="2822347" y="1791751"/>
                  </a:lnTo>
                  <a:lnTo>
                    <a:pt x="2848463" y="1757794"/>
                  </a:lnTo>
                  <a:lnTo>
                    <a:pt x="2873127" y="1723115"/>
                  </a:lnTo>
                  <a:lnTo>
                    <a:pt x="2896309" y="1687739"/>
                  </a:lnTo>
                  <a:lnTo>
                    <a:pt x="2917974" y="1651692"/>
                  </a:lnTo>
                  <a:lnTo>
                    <a:pt x="2938092" y="1614997"/>
                  </a:lnTo>
                  <a:lnTo>
                    <a:pt x="2956629" y="1577681"/>
                  </a:lnTo>
                  <a:lnTo>
                    <a:pt x="2973554" y="1539767"/>
                  </a:lnTo>
                  <a:lnTo>
                    <a:pt x="2988835" y="1501280"/>
                  </a:lnTo>
                  <a:lnTo>
                    <a:pt x="3002438" y="1462246"/>
                  </a:lnTo>
                  <a:lnTo>
                    <a:pt x="3014332" y="1422689"/>
                  </a:lnTo>
                  <a:lnTo>
                    <a:pt x="3024485" y="1382635"/>
                  </a:lnTo>
                  <a:lnTo>
                    <a:pt x="3032864" y="1342107"/>
                  </a:lnTo>
                  <a:lnTo>
                    <a:pt x="3039438" y="1301132"/>
                  </a:lnTo>
                  <a:lnTo>
                    <a:pt x="3044173" y="1259733"/>
                  </a:lnTo>
                  <a:lnTo>
                    <a:pt x="3047037" y="1217936"/>
                  </a:lnTo>
                  <a:lnTo>
                    <a:pt x="3048000" y="1175766"/>
                  </a:lnTo>
                  <a:lnTo>
                    <a:pt x="3047037" y="1133595"/>
                  </a:lnTo>
                  <a:lnTo>
                    <a:pt x="3044173" y="1091798"/>
                  </a:lnTo>
                  <a:lnTo>
                    <a:pt x="3039438" y="1050399"/>
                  </a:lnTo>
                  <a:lnTo>
                    <a:pt x="3032864" y="1009424"/>
                  </a:lnTo>
                  <a:lnTo>
                    <a:pt x="3024485" y="968896"/>
                  </a:lnTo>
                  <a:lnTo>
                    <a:pt x="3014332" y="928842"/>
                  </a:lnTo>
                  <a:lnTo>
                    <a:pt x="3002438" y="889285"/>
                  </a:lnTo>
                  <a:lnTo>
                    <a:pt x="2988835" y="850251"/>
                  </a:lnTo>
                  <a:lnTo>
                    <a:pt x="2973554" y="811764"/>
                  </a:lnTo>
                  <a:lnTo>
                    <a:pt x="2956629" y="773850"/>
                  </a:lnTo>
                  <a:lnTo>
                    <a:pt x="2938092" y="736534"/>
                  </a:lnTo>
                  <a:lnTo>
                    <a:pt x="2917974" y="699839"/>
                  </a:lnTo>
                  <a:lnTo>
                    <a:pt x="2896309" y="663792"/>
                  </a:lnTo>
                  <a:lnTo>
                    <a:pt x="2873127" y="628416"/>
                  </a:lnTo>
                  <a:lnTo>
                    <a:pt x="2848463" y="593737"/>
                  </a:lnTo>
                  <a:lnTo>
                    <a:pt x="2822347" y="559780"/>
                  </a:lnTo>
                  <a:lnTo>
                    <a:pt x="2794812" y="526570"/>
                  </a:lnTo>
                  <a:lnTo>
                    <a:pt x="2765890" y="494130"/>
                  </a:lnTo>
                  <a:lnTo>
                    <a:pt x="2735614" y="462487"/>
                  </a:lnTo>
                  <a:lnTo>
                    <a:pt x="2704016" y="431666"/>
                  </a:lnTo>
                  <a:lnTo>
                    <a:pt x="2671128" y="401690"/>
                  </a:lnTo>
                  <a:lnTo>
                    <a:pt x="2636982" y="372585"/>
                  </a:lnTo>
                  <a:lnTo>
                    <a:pt x="2601610" y="344376"/>
                  </a:lnTo>
                  <a:lnTo>
                    <a:pt x="2565046" y="317087"/>
                  </a:lnTo>
                  <a:lnTo>
                    <a:pt x="2527320" y="290744"/>
                  </a:lnTo>
                  <a:lnTo>
                    <a:pt x="2488466" y="265372"/>
                  </a:lnTo>
                  <a:lnTo>
                    <a:pt x="2448515" y="240994"/>
                  </a:lnTo>
                  <a:lnTo>
                    <a:pt x="2407500" y="217637"/>
                  </a:lnTo>
                  <a:lnTo>
                    <a:pt x="2365452" y="195325"/>
                  </a:lnTo>
                  <a:lnTo>
                    <a:pt x="2322405" y="174082"/>
                  </a:lnTo>
                  <a:lnTo>
                    <a:pt x="2278391" y="153935"/>
                  </a:lnTo>
                  <a:lnTo>
                    <a:pt x="2233441" y="134907"/>
                  </a:lnTo>
                  <a:lnTo>
                    <a:pt x="2187588" y="117023"/>
                  </a:lnTo>
                  <a:lnTo>
                    <a:pt x="2140865" y="100309"/>
                  </a:lnTo>
                  <a:lnTo>
                    <a:pt x="2093303" y="84789"/>
                  </a:lnTo>
                  <a:lnTo>
                    <a:pt x="2044935" y="70488"/>
                  </a:lnTo>
                  <a:lnTo>
                    <a:pt x="1995792" y="57431"/>
                  </a:lnTo>
                  <a:lnTo>
                    <a:pt x="1945908" y="45643"/>
                  </a:lnTo>
                  <a:lnTo>
                    <a:pt x="1895314" y="35148"/>
                  </a:lnTo>
                  <a:lnTo>
                    <a:pt x="1844043" y="25972"/>
                  </a:lnTo>
                  <a:lnTo>
                    <a:pt x="1792127" y="18140"/>
                  </a:lnTo>
                  <a:lnTo>
                    <a:pt x="1739598" y="11676"/>
                  </a:lnTo>
                  <a:lnTo>
                    <a:pt x="1686489" y="6605"/>
                  </a:lnTo>
                  <a:lnTo>
                    <a:pt x="1632831" y="2952"/>
                  </a:lnTo>
                  <a:lnTo>
                    <a:pt x="1578657" y="742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7954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9" name="object 26"/>
            <p:cNvSpPr/>
            <p:nvPr/>
          </p:nvSpPr>
          <p:spPr>
            <a:xfrm>
              <a:off x="5462640" y="2062800"/>
              <a:ext cx="3047400" cy="2351160"/>
            </a:xfrm>
            <a:custGeom>
              <a:avLst/>
              <a:gdLst>
                <a:gd name="textAreaLeft" fmla="*/ 0 w 3047400"/>
                <a:gd name="textAreaRight" fmla="*/ 3048120 w 3047400"/>
                <a:gd name="textAreaTop" fmla="*/ 0 h 2351160"/>
                <a:gd name="textAreaBottom" fmla="*/ 2351880 h 2351160"/>
              </a:gdLst>
              <a:ahLst/>
              <a:rect l="textAreaLeft" t="textAreaTop" r="textAreaRight" b="textAreaBottom"/>
              <a:pathLst>
                <a:path w="3048000" h="2352040">
                  <a:moveTo>
                    <a:pt x="0" y="1175766"/>
                  </a:moveTo>
                  <a:lnTo>
                    <a:pt x="962" y="1133595"/>
                  </a:lnTo>
                  <a:lnTo>
                    <a:pt x="3826" y="1091798"/>
                  </a:lnTo>
                  <a:lnTo>
                    <a:pt x="8561" y="1050399"/>
                  </a:lnTo>
                  <a:lnTo>
                    <a:pt x="15135" y="1009424"/>
                  </a:lnTo>
                  <a:lnTo>
                    <a:pt x="23514" y="968896"/>
                  </a:lnTo>
                  <a:lnTo>
                    <a:pt x="33667" y="928842"/>
                  </a:lnTo>
                  <a:lnTo>
                    <a:pt x="45561" y="889285"/>
                  </a:lnTo>
                  <a:lnTo>
                    <a:pt x="59164" y="850251"/>
                  </a:lnTo>
                  <a:lnTo>
                    <a:pt x="74445" y="811764"/>
                  </a:lnTo>
                  <a:lnTo>
                    <a:pt x="91370" y="773850"/>
                  </a:lnTo>
                  <a:lnTo>
                    <a:pt x="109907" y="736534"/>
                  </a:lnTo>
                  <a:lnTo>
                    <a:pt x="130025" y="699839"/>
                  </a:lnTo>
                  <a:lnTo>
                    <a:pt x="151690" y="663792"/>
                  </a:lnTo>
                  <a:lnTo>
                    <a:pt x="174872" y="628416"/>
                  </a:lnTo>
                  <a:lnTo>
                    <a:pt x="199536" y="593737"/>
                  </a:lnTo>
                  <a:lnTo>
                    <a:pt x="225652" y="559780"/>
                  </a:lnTo>
                  <a:lnTo>
                    <a:pt x="253187" y="526570"/>
                  </a:lnTo>
                  <a:lnTo>
                    <a:pt x="282109" y="494130"/>
                  </a:lnTo>
                  <a:lnTo>
                    <a:pt x="312385" y="462487"/>
                  </a:lnTo>
                  <a:lnTo>
                    <a:pt x="343983" y="431666"/>
                  </a:lnTo>
                  <a:lnTo>
                    <a:pt x="376871" y="401690"/>
                  </a:lnTo>
                  <a:lnTo>
                    <a:pt x="411017" y="372585"/>
                  </a:lnTo>
                  <a:lnTo>
                    <a:pt x="446389" y="344376"/>
                  </a:lnTo>
                  <a:lnTo>
                    <a:pt x="482953" y="317087"/>
                  </a:lnTo>
                  <a:lnTo>
                    <a:pt x="520679" y="290744"/>
                  </a:lnTo>
                  <a:lnTo>
                    <a:pt x="559533" y="265372"/>
                  </a:lnTo>
                  <a:lnTo>
                    <a:pt x="599484" y="240994"/>
                  </a:lnTo>
                  <a:lnTo>
                    <a:pt x="640499" y="217637"/>
                  </a:lnTo>
                  <a:lnTo>
                    <a:pt x="682547" y="195325"/>
                  </a:lnTo>
                  <a:lnTo>
                    <a:pt x="725594" y="174082"/>
                  </a:lnTo>
                  <a:lnTo>
                    <a:pt x="769608" y="153935"/>
                  </a:lnTo>
                  <a:lnTo>
                    <a:pt x="814558" y="134907"/>
                  </a:lnTo>
                  <a:lnTo>
                    <a:pt x="860411" y="117023"/>
                  </a:lnTo>
                  <a:lnTo>
                    <a:pt x="907134" y="100309"/>
                  </a:lnTo>
                  <a:lnTo>
                    <a:pt x="954696" y="84789"/>
                  </a:lnTo>
                  <a:lnTo>
                    <a:pt x="1003064" y="70488"/>
                  </a:lnTo>
                  <a:lnTo>
                    <a:pt x="1052207" y="57431"/>
                  </a:lnTo>
                  <a:lnTo>
                    <a:pt x="1102091" y="45643"/>
                  </a:lnTo>
                  <a:lnTo>
                    <a:pt x="1152685" y="35148"/>
                  </a:lnTo>
                  <a:lnTo>
                    <a:pt x="1203956" y="25972"/>
                  </a:lnTo>
                  <a:lnTo>
                    <a:pt x="1255872" y="18140"/>
                  </a:lnTo>
                  <a:lnTo>
                    <a:pt x="1308401" y="11676"/>
                  </a:lnTo>
                  <a:lnTo>
                    <a:pt x="1361510" y="6605"/>
                  </a:lnTo>
                  <a:lnTo>
                    <a:pt x="1415168" y="2952"/>
                  </a:lnTo>
                  <a:lnTo>
                    <a:pt x="1469342" y="742"/>
                  </a:lnTo>
                  <a:lnTo>
                    <a:pt x="1524000" y="0"/>
                  </a:lnTo>
                  <a:lnTo>
                    <a:pt x="1578657" y="742"/>
                  </a:lnTo>
                  <a:lnTo>
                    <a:pt x="1632831" y="2952"/>
                  </a:lnTo>
                  <a:lnTo>
                    <a:pt x="1686489" y="6605"/>
                  </a:lnTo>
                  <a:lnTo>
                    <a:pt x="1739598" y="11676"/>
                  </a:lnTo>
                  <a:lnTo>
                    <a:pt x="1792127" y="18140"/>
                  </a:lnTo>
                  <a:lnTo>
                    <a:pt x="1844043" y="25972"/>
                  </a:lnTo>
                  <a:lnTo>
                    <a:pt x="1895314" y="35148"/>
                  </a:lnTo>
                  <a:lnTo>
                    <a:pt x="1945908" y="45643"/>
                  </a:lnTo>
                  <a:lnTo>
                    <a:pt x="1995792" y="57431"/>
                  </a:lnTo>
                  <a:lnTo>
                    <a:pt x="2044935" y="70488"/>
                  </a:lnTo>
                  <a:lnTo>
                    <a:pt x="2093303" y="84789"/>
                  </a:lnTo>
                  <a:lnTo>
                    <a:pt x="2140865" y="100309"/>
                  </a:lnTo>
                  <a:lnTo>
                    <a:pt x="2187588" y="117023"/>
                  </a:lnTo>
                  <a:lnTo>
                    <a:pt x="2233441" y="134907"/>
                  </a:lnTo>
                  <a:lnTo>
                    <a:pt x="2278391" y="153935"/>
                  </a:lnTo>
                  <a:lnTo>
                    <a:pt x="2322405" y="174082"/>
                  </a:lnTo>
                  <a:lnTo>
                    <a:pt x="2365452" y="195325"/>
                  </a:lnTo>
                  <a:lnTo>
                    <a:pt x="2407500" y="217637"/>
                  </a:lnTo>
                  <a:lnTo>
                    <a:pt x="2448515" y="240994"/>
                  </a:lnTo>
                  <a:lnTo>
                    <a:pt x="2488466" y="265372"/>
                  </a:lnTo>
                  <a:lnTo>
                    <a:pt x="2527320" y="290744"/>
                  </a:lnTo>
                  <a:lnTo>
                    <a:pt x="2565046" y="317087"/>
                  </a:lnTo>
                  <a:lnTo>
                    <a:pt x="2601610" y="344376"/>
                  </a:lnTo>
                  <a:lnTo>
                    <a:pt x="2636982" y="372585"/>
                  </a:lnTo>
                  <a:lnTo>
                    <a:pt x="2671128" y="401690"/>
                  </a:lnTo>
                  <a:lnTo>
                    <a:pt x="2704016" y="431666"/>
                  </a:lnTo>
                  <a:lnTo>
                    <a:pt x="2735614" y="462487"/>
                  </a:lnTo>
                  <a:lnTo>
                    <a:pt x="2765890" y="494130"/>
                  </a:lnTo>
                  <a:lnTo>
                    <a:pt x="2794812" y="526570"/>
                  </a:lnTo>
                  <a:lnTo>
                    <a:pt x="2822347" y="559780"/>
                  </a:lnTo>
                  <a:lnTo>
                    <a:pt x="2848463" y="593737"/>
                  </a:lnTo>
                  <a:lnTo>
                    <a:pt x="2873127" y="628416"/>
                  </a:lnTo>
                  <a:lnTo>
                    <a:pt x="2896309" y="663792"/>
                  </a:lnTo>
                  <a:lnTo>
                    <a:pt x="2917974" y="699839"/>
                  </a:lnTo>
                  <a:lnTo>
                    <a:pt x="2938092" y="736534"/>
                  </a:lnTo>
                  <a:lnTo>
                    <a:pt x="2956629" y="773850"/>
                  </a:lnTo>
                  <a:lnTo>
                    <a:pt x="2973554" y="811764"/>
                  </a:lnTo>
                  <a:lnTo>
                    <a:pt x="2988835" y="850251"/>
                  </a:lnTo>
                  <a:lnTo>
                    <a:pt x="3002438" y="889285"/>
                  </a:lnTo>
                  <a:lnTo>
                    <a:pt x="3014332" y="928842"/>
                  </a:lnTo>
                  <a:lnTo>
                    <a:pt x="3024485" y="968896"/>
                  </a:lnTo>
                  <a:lnTo>
                    <a:pt x="3032864" y="1009424"/>
                  </a:lnTo>
                  <a:lnTo>
                    <a:pt x="3039438" y="1050399"/>
                  </a:lnTo>
                  <a:lnTo>
                    <a:pt x="3044173" y="1091798"/>
                  </a:lnTo>
                  <a:lnTo>
                    <a:pt x="3047037" y="1133595"/>
                  </a:lnTo>
                  <a:lnTo>
                    <a:pt x="3048000" y="1175766"/>
                  </a:lnTo>
                  <a:lnTo>
                    <a:pt x="3047037" y="1217936"/>
                  </a:lnTo>
                  <a:lnTo>
                    <a:pt x="3044173" y="1259733"/>
                  </a:lnTo>
                  <a:lnTo>
                    <a:pt x="3039438" y="1301132"/>
                  </a:lnTo>
                  <a:lnTo>
                    <a:pt x="3032864" y="1342107"/>
                  </a:lnTo>
                  <a:lnTo>
                    <a:pt x="3024485" y="1382635"/>
                  </a:lnTo>
                  <a:lnTo>
                    <a:pt x="3014332" y="1422689"/>
                  </a:lnTo>
                  <a:lnTo>
                    <a:pt x="3002438" y="1462246"/>
                  </a:lnTo>
                  <a:lnTo>
                    <a:pt x="2988835" y="1501280"/>
                  </a:lnTo>
                  <a:lnTo>
                    <a:pt x="2973554" y="1539767"/>
                  </a:lnTo>
                  <a:lnTo>
                    <a:pt x="2956629" y="1577681"/>
                  </a:lnTo>
                  <a:lnTo>
                    <a:pt x="2938092" y="1614997"/>
                  </a:lnTo>
                  <a:lnTo>
                    <a:pt x="2917974" y="1651692"/>
                  </a:lnTo>
                  <a:lnTo>
                    <a:pt x="2896309" y="1687739"/>
                  </a:lnTo>
                  <a:lnTo>
                    <a:pt x="2873127" y="1723115"/>
                  </a:lnTo>
                  <a:lnTo>
                    <a:pt x="2848463" y="1757794"/>
                  </a:lnTo>
                  <a:lnTo>
                    <a:pt x="2822347" y="1791751"/>
                  </a:lnTo>
                  <a:lnTo>
                    <a:pt x="2794812" y="1824961"/>
                  </a:lnTo>
                  <a:lnTo>
                    <a:pt x="2765890" y="1857401"/>
                  </a:lnTo>
                  <a:lnTo>
                    <a:pt x="2735614" y="1889044"/>
                  </a:lnTo>
                  <a:lnTo>
                    <a:pt x="2704016" y="1919865"/>
                  </a:lnTo>
                  <a:lnTo>
                    <a:pt x="2671128" y="1949841"/>
                  </a:lnTo>
                  <a:lnTo>
                    <a:pt x="2636982" y="1978946"/>
                  </a:lnTo>
                  <a:lnTo>
                    <a:pt x="2601610" y="2007155"/>
                  </a:lnTo>
                  <a:lnTo>
                    <a:pt x="2565046" y="2034444"/>
                  </a:lnTo>
                  <a:lnTo>
                    <a:pt x="2527320" y="2060787"/>
                  </a:lnTo>
                  <a:lnTo>
                    <a:pt x="2488466" y="2086159"/>
                  </a:lnTo>
                  <a:lnTo>
                    <a:pt x="2448515" y="2110537"/>
                  </a:lnTo>
                  <a:lnTo>
                    <a:pt x="2407500" y="2133894"/>
                  </a:lnTo>
                  <a:lnTo>
                    <a:pt x="2365452" y="2156206"/>
                  </a:lnTo>
                  <a:lnTo>
                    <a:pt x="2322405" y="2177449"/>
                  </a:lnTo>
                  <a:lnTo>
                    <a:pt x="2278391" y="2197596"/>
                  </a:lnTo>
                  <a:lnTo>
                    <a:pt x="2233441" y="2216624"/>
                  </a:lnTo>
                  <a:lnTo>
                    <a:pt x="2187588" y="2234508"/>
                  </a:lnTo>
                  <a:lnTo>
                    <a:pt x="2140865" y="2251222"/>
                  </a:lnTo>
                  <a:lnTo>
                    <a:pt x="2093303" y="2266742"/>
                  </a:lnTo>
                  <a:lnTo>
                    <a:pt x="2044935" y="2281043"/>
                  </a:lnTo>
                  <a:lnTo>
                    <a:pt x="1995792" y="2294100"/>
                  </a:lnTo>
                  <a:lnTo>
                    <a:pt x="1945908" y="2305888"/>
                  </a:lnTo>
                  <a:lnTo>
                    <a:pt x="1895314" y="2316383"/>
                  </a:lnTo>
                  <a:lnTo>
                    <a:pt x="1844043" y="2325559"/>
                  </a:lnTo>
                  <a:lnTo>
                    <a:pt x="1792127" y="2333391"/>
                  </a:lnTo>
                  <a:lnTo>
                    <a:pt x="1739598" y="2339855"/>
                  </a:lnTo>
                  <a:lnTo>
                    <a:pt x="1686489" y="2344926"/>
                  </a:lnTo>
                  <a:lnTo>
                    <a:pt x="1632831" y="2348579"/>
                  </a:lnTo>
                  <a:lnTo>
                    <a:pt x="1578657" y="2350789"/>
                  </a:lnTo>
                  <a:lnTo>
                    <a:pt x="1524000" y="2351532"/>
                  </a:lnTo>
                  <a:lnTo>
                    <a:pt x="1469342" y="2350789"/>
                  </a:lnTo>
                  <a:lnTo>
                    <a:pt x="1415168" y="2348579"/>
                  </a:lnTo>
                  <a:lnTo>
                    <a:pt x="1361510" y="2344926"/>
                  </a:lnTo>
                  <a:lnTo>
                    <a:pt x="1308401" y="2339855"/>
                  </a:lnTo>
                  <a:lnTo>
                    <a:pt x="1255872" y="2333391"/>
                  </a:lnTo>
                  <a:lnTo>
                    <a:pt x="1203956" y="2325559"/>
                  </a:lnTo>
                  <a:lnTo>
                    <a:pt x="1152685" y="2316383"/>
                  </a:lnTo>
                  <a:lnTo>
                    <a:pt x="1102091" y="2305888"/>
                  </a:lnTo>
                  <a:lnTo>
                    <a:pt x="1052207" y="2294100"/>
                  </a:lnTo>
                  <a:lnTo>
                    <a:pt x="1003064" y="2281043"/>
                  </a:lnTo>
                  <a:lnTo>
                    <a:pt x="954696" y="2266742"/>
                  </a:lnTo>
                  <a:lnTo>
                    <a:pt x="907134" y="2251222"/>
                  </a:lnTo>
                  <a:lnTo>
                    <a:pt x="860411" y="2234508"/>
                  </a:lnTo>
                  <a:lnTo>
                    <a:pt x="814558" y="2216624"/>
                  </a:lnTo>
                  <a:lnTo>
                    <a:pt x="769608" y="2197596"/>
                  </a:lnTo>
                  <a:lnTo>
                    <a:pt x="725594" y="2177449"/>
                  </a:lnTo>
                  <a:lnTo>
                    <a:pt x="682547" y="2156206"/>
                  </a:lnTo>
                  <a:lnTo>
                    <a:pt x="640499" y="2133894"/>
                  </a:lnTo>
                  <a:lnTo>
                    <a:pt x="599484" y="2110537"/>
                  </a:lnTo>
                  <a:lnTo>
                    <a:pt x="559533" y="2086159"/>
                  </a:lnTo>
                  <a:lnTo>
                    <a:pt x="520679" y="2060787"/>
                  </a:lnTo>
                  <a:lnTo>
                    <a:pt x="482953" y="2034444"/>
                  </a:lnTo>
                  <a:lnTo>
                    <a:pt x="446389" y="2007155"/>
                  </a:lnTo>
                  <a:lnTo>
                    <a:pt x="411017" y="1978946"/>
                  </a:lnTo>
                  <a:lnTo>
                    <a:pt x="376871" y="1949841"/>
                  </a:lnTo>
                  <a:lnTo>
                    <a:pt x="343983" y="1919865"/>
                  </a:lnTo>
                  <a:lnTo>
                    <a:pt x="312385" y="1889044"/>
                  </a:lnTo>
                  <a:lnTo>
                    <a:pt x="282109" y="1857401"/>
                  </a:lnTo>
                  <a:lnTo>
                    <a:pt x="253187" y="1824961"/>
                  </a:lnTo>
                  <a:lnTo>
                    <a:pt x="225652" y="1791751"/>
                  </a:lnTo>
                  <a:lnTo>
                    <a:pt x="199536" y="1757794"/>
                  </a:lnTo>
                  <a:lnTo>
                    <a:pt x="174872" y="1723115"/>
                  </a:lnTo>
                  <a:lnTo>
                    <a:pt x="151690" y="1687739"/>
                  </a:lnTo>
                  <a:lnTo>
                    <a:pt x="130025" y="1651692"/>
                  </a:lnTo>
                  <a:lnTo>
                    <a:pt x="109907" y="1614997"/>
                  </a:lnTo>
                  <a:lnTo>
                    <a:pt x="91370" y="1577681"/>
                  </a:lnTo>
                  <a:lnTo>
                    <a:pt x="74445" y="1539767"/>
                  </a:lnTo>
                  <a:lnTo>
                    <a:pt x="59164" y="1501280"/>
                  </a:lnTo>
                  <a:lnTo>
                    <a:pt x="45561" y="1462246"/>
                  </a:lnTo>
                  <a:lnTo>
                    <a:pt x="33667" y="1422689"/>
                  </a:lnTo>
                  <a:lnTo>
                    <a:pt x="23514" y="1382635"/>
                  </a:lnTo>
                  <a:lnTo>
                    <a:pt x="15135" y="1342107"/>
                  </a:lnTo>
                  <a:lnTo>
                    <a:pt x="8561" y="1301132"/>
                  </a:lnTo>
                  <a:lnTo>
                    <a:pt x="3826" y="1259733"/>
                  </a:lnTo>
                  <a:lnTo>
                    <a:pt x="962" y="1217936"/>
                  </a:lnTo>
                  <a:lnTo>
                    <a:pt x="0" y="1175766"/>
                  </a:lnTo>
                  <a:close/>
                </a:path>
              </a:pathLst>
            </a:custGeom>
            <a:noFill/>
            <a:ln w="25400">
              <a:solidFill>
                <a:srgbClr val="b66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90" name="object 27"/>
          <p:cNvSpPr/>
          <p:nvPr/>
        </p:nvSpPr>
        <p:spPr>
          <a:xfrm>
            <a:off x="7166520" y="2599200"/>
            <a:ext cx="83736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596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28"/>
          <p:cNvSpPr/>
          <p:nvPr/>
        </p:nvSpPr>
        <p:spPr>
          <a:xfrm>
            <a:off x="5945760" y="2588400"/>
            <a:ext cx="86040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1808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object 29"/>
          <p:cNvSpPr/>
          <p:nvPr/>
        </p:nvSpPr>
        <p:spPr>
          <a:xfrm>
            <a:off x="5945760" y="3373200"/>
            <a:ext cx="86040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174600" indent="2556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object 30"/>
          <p:cNvSpPr/>
          <p:nvPr/>
        </p:nvSpPr>
        <p:spPr>
          <a:xfrm>
            <a:off x="7166520" y="3373200"/>
            <a:ext cx="86040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248400" indent="4824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Web </a:t>
            </a:r>
            <a:r>
              <a:rPr b="0" lang="es-ES" sz="1100" spc="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  <a:ea typeface="DejaVu Sans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  <a:ea typeface="DejaVu Sans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object 31"/>
          <p:cNvSpPr/>
          <p:nvPr/>
        </p:nvSpPr>
        <p:spPr>
          <a:xfrm>
            <a:off x="6336720" y="2801880"/>
            <a:ext cx="1294200" cy="858600"/>
          </a:xfrm>
          <a:custGeom>
            <a:avLst/>
            <a:gdLst>
              <a:gd name="textAreaLeft" fmla="*/ 0 w 1294200"/>
              <a:gd name="textAreaRight" fmla="*/ 1294920 w 1294200"/>
              <a:gd name="textAreaTop" fmla="*/ 0 h 858600"/>
              <a:gd name="textAreaBottom" fmla="*/ 859320 h 858600"/>
            </a:gdLst>
            <a:ahLst/>
            <a:rect l="textAreaLeft" t="textAreaTop" r="textAreaRight" b="textAreaBottom"/>
            <a:pathLst>
              <a:path w="1294765" h="859154">
                <a:moveTo>
                  <a:pt x="76200" y="363474"/>
                </a:moveTo>
                <a:lnTo>
                  <a:pt x="69850" y="350774"/>
                </a:lnTo>
                <a:lnTo>
                  <a:pt x="38100" y="287274"/>
                </a:lnTo>
                <a:lnTo>
                  <a:pt x="0" y="363474"/>
                </a:lnTo>
                <a:lnTo>
                  <a:pt x="31750" y="363474"/>
                </a:lnTo>
                <a:lnTo>
                  <a:pt x="31750" y="494665"/>
                </a:lnTo>
                <a:lnTo>
                  <a:pt x="0" y="494665"/>
                </a:lnTo>
                <a:lnTo>
                  <a:pt x="38100" y="570865"/>
                </a:lnTo>
                <a:lnTo>
                  <a:pt x="69850" y="507365"/>
                </a:lnTo>
                <a:lnTo>
                  <a:pt x="76200" y="494665"/>
                </a:lnTo>
                <a:lnTo>
                  <a:pt x="44450" y="494665"/>
                </a:lnTo>
                <a:lnTo>
                  <a:pt x="44450" y="363474"/>
                </a:lnTo>
                <a:lnTo>
                  <a:pt x="76200" y="363474"/>
                </a:lnTo>
                <a:close/>
              </a:path>
              <a:path w="1294765" h="859154">
                <a:moveTo>
                  <a:pt x="820458" y="51054"/>
                </a:moveTo>
                <a:lnTo>
                  <a:pt x="766191" y="51054"/>
                </a:lnTo>
                <a:lnTo>
                  <a:pt x="753414" y="51054"/>
                </a:lnTo>
                <a:lnTo>
                  <a:pt x="752475" y="82423"/>
                </a:lnTo>
                <a:lnTo>
                  <a:pt x="820458" y="51054"/>
                </a:lnTo>
                <a:close/>
              </a:path>
              <a:path w="1294765" h="859154">
                <a:moveTo>
                  <a:pt x="829818" y="820674"/>
                </a:moveTo>
                <a:lnTo>
                  <a:pt x="817118" y="814324"/>
                </a:lnTo>
                <a:lnTo>
                  <a:pt x="753618" y="782574"/>
                </a:lnTo>
                <a:lnTo>
                  <a:pt x="753618" y="814324"/>
                </a:lnTo>
                <a:lnTo>
                  <a:pt x="545592" y="814324"/>
                </a:lnTo>
                <a:lnTo>
                  <a:pt x="545592" y="782574"/>
                </a:lnTo>
                <a:lnTo>
                  <a:pt x="469392" y="820674"/>
                </a:lnTo>
                <a:lnTo>
                  <a:pt x="545592" y="858774"/>
                </a:lnTo>
                <a:lnTo>
                  <a:pt x="545592" y="827024"/>
                </a:lnTo>
                <a:lnTo>
                  <a:pt x="753618" y="827024"/>
                </a:lnTo>
                <a:lnTo>
                  <a:pt x="753618" y="858774"/>
                </a:lnTo>
                <a:lnTo>
                  <a:pt x="817118" y="827024"/>
                </a:lnTo>
                <a:lnTo>
                  <a:pt x="829818" y="820674"/>
                </a:lnTo>
                <a:close/>
              </a:path>
              <a:path w="1294765" h="859154">
                <a:moveTo>
                  <a:pt x="829818" y="297942"/>
                </a:moveTo>
                <a:lnTo>
                  <a:pt x="746125" y="313563"/>
                </a:lnTo>
                <a:lnTo>
                  <a:pt x="765263" y="338848"/>
                </a:lnTo>
                <a:lnTo>
                  <a:pt x="642378" y="431850"/>
                </a:lnTo>
                <a:lnTo>
                  <a:pt x="530377" y="331774"/>
                </a:lnTo>
                <a:lnTo>
                  <a:pt x="537921" y="323342"/>
                </a:lnTo>
                <a:lnTo>
                  <a:pt x="551561" y="308102"/>
                </a:lnTo>
                <a:lnTo>
                  <a:pt x="469392" y="285750"/>
                </a:lnTo>
                <a:lnTo>
                  <a:pt x="500761" y="364871"/>
                </a:lnTo>
                <a:lnTo>
                  <a:pt x="521919" y="341223"/>
                </a:lnTo>
                <a:lnTo>
                  <a:pt x="632079" y="439648"/>
                </a:lnTo>
                <a:lnTo>
                  <a:pt x="526300" y="519696"/>
                </a:lnTo>
                <a:lnTo>
                  <a:pt x="507111" y="494284"/>
                </a:lnTo>
                <a:lnTo>
                  <a:pt x="469392" y="570738"/>
                </a:lnTo>
                <a:lnTo>
                  <a:pt x="553085" y="555117"/>
                </a:lnTo>
                <a:lnTo>
                  <a:pt x="539737" y="537464"/>
                </a:lnTo>
                <a:lnTo>
                  <a:pt x="533971" y="529831"/>
                </a:lnTo>
                <a:lnTo>
                  <a:pt x="641756" y="448297"/>
                </a:lnTo>
                <a:lnTo>
                  <a:pt x="768819" y="561809"/>
                </a:lnTo>
                <a:lnTo>
                  <a:pt x="747649" y="585470"/>
                </a:lnTo>
                <a:lnTo>
                  <a:pt x="829818" y="607822"/>
                </a:lnTo>
                <a:lnTo>
                  <a:pt x="814908" y="570230"/>
                </a:lnTo>
                <a:lnTo>
                  <a:pt x="798449" y="528701"/>
                </a:lnTo>
                <a:lnTo>
                  <a:pt x="777278" y="552361"/>
                </a:lnTo>
                <a:lnTo>
                  <a:pt x="652056" y="440499"/>
                </a:lnTo>
                <a:lnTo>
                  <a:pt x="772972" y="349021"/>
                </a:lnTo>
                <a:lnTo>
                  <a:pt x="792099" y="374269"/>
                </a:lnTo>
                <a:lnTo>
                  <a:pt x="813371" y="331216"/>
                </a:lnTo>
                <a:lnTo>
                  <a:pt x="829818" y="297942"/>
                </a:lnTo>
                <a:close/>
              </a:path>
              <a:path w="1294765" h="859154">
                <a:moveTo>
                  <a:pt x="829818" y="46736"/>
                </a:moveTo>
                <a:lnTo>
                  <a:pt x="754761" y="6350"/>
                </a:lnTo>
                <a:lnTo>
                  <a:pt x="753808" y="37973"/>
                </a:lnTo>
                <a:lnTo>
                  <a:pt x="545769" y="31762"/>
                </a:lnTo>
                <a:lnTo>
                  <a:pt x="545782" y="31369"/>
                </a:lnTo>
                <a:lnTo>
                  <a:pt x="546735" y="0"/>
                </a:lnTo>
                <a:lnTo>
                  <a:pt x="469392" y="35814"/>
                </a:lnTo>
                <a:lnTo>
                  <a:pt x="544449" y="76200"/>
                </a:lnTo>
                <a:lnTo>
                  <a:pt x="545388" y="44462"/>
                </a:lnTo>
                <a:lnTo>
                  <a:pt x="753427" y="50673"/>
                </a:lnTo>
                <a:lnTo>
                  <a:pt x="766191" y="50673"/>
                </a:lnTo>
                <a:lnTo>
                  <a:pt x="821283" y="50673"/>
                </a:lnTo>
                <a:lnTo>
                  <a:pt x="829818" y="46736"/>
                </a:lnTo>
                <a:close/>
              </a:path>
              <a:path w="1294765" h="859154">
                <a:moveTo>
                  <a:pt x="1294257" y="493014"/>
                </a:moveTo>
                <a:lnTo>
                  <a:pt x="1262494" y="494296"/>
                </a:lnTo>
                <a:lnTo>
                  <a:pt x="1257554" y="373824"/>
                </a:lnTo>
                <a:lnTo>
                  <a:pt x="1289304" y="372491"/>
                </a:lnTo>
                <a:lnTo>
                  <a:pt x="1283055" y="361188"/>
                </a:lnTo>
                <a:lnTo>
                  <a:pt x="1248156" y="297942"/>
                </a:lnTo>
                <a:lnTo>
                  <a:pt x="1213231" y="375666"/>
                </a:lnTo>
                <a:lnTo>
                  <a:pt x="1244854" y="374357"/>
                </a:lnTo>
                <a:lnTo>
                  <a:pt x="1249794" y="494804"/>
                </a:lnTo>
                <a:lnTo>
                  <a:pt x="1218057" y="496062"/>
                </a:lnTo>
                <a:lnTo>
                  <a:pt x="1259205" y="570738"/>
                </a:lnTo>
                <a:lnTo>
                  <a:pt x="1287716" y="507492"/>
                </a:lnTo>
                <a:lnTo>
                  <a:pt x="1294257" y="493014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5" name="object 32"/>
          <p:cNvSpPr/>
          <p:nvPr/>
        </p:nvSpPr>
        <p:spPr>
          <a:xfrm>
            <a:off x="5979240" y="4447440"/>
            <a:ext cx="21272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  <a:ea typeface="DejaVu Sans"/>
              </a:rPr>
              <a:t>docker-compose.yml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object 33"/>
          <p:cNvSpPr/>
          <p:nvPr/>
        </p:nvSpPr>
        <p:spPr>
          <a:xfrm>
            <a:off x="8820000" y="4843440"/>
            <a:ext cx="154800" cy="1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33C4FE9D-7A56-4D64-9347-D62DD3E69FD6}" type="slidenum">
              <a:rPr b="0" lang="es-ES" sz="1000" spc="-7" strike="noStrike">
                <a:solidFill>
                  <a:srgbClr val="1c1c1b"/>
                </a:solidFill>
                <a:latin typeface="Calibri"/>
                <a:ea typeface="DejaVu Sans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object 2"/>
          <p:cNvGrpSpPr/>
          <p:nvPr/>
        </p:nvGrpSpPr>
        <p:grpSpPr>
          <a:xfrm>
            <a:off x="0" y="394560"/>
            <a:ext cx="1375200" cy="405720"/>
            <a:chOff x="0" y="394560"/>
            <a:chExt cx="1375200" cy="405720"/>
          </a:xfrm>
        </p:grpSpPr>
        <p:sp>
          <p:nvSpPr>
            <p:cNvPr id="298" name="object 3"/>
            <p:cNvSpPr/>
            <p:nvPr/>
          </p:nvSpPr>
          <p:spPr>
            <a:xfrm>
              <a:off x="0" y="599040"/>
              <a:ext cx="1375200" cy="360"/>
            </a:xfrm>
            <a:custGeom>
              <a:avLst/>
              <a:gdLst>
                <a:gd name="textAreaLeft" fmla="*/ 0 w 1375200"/>
                <a:gd name="textAreaRight" fmla="*/ 1375920 w 13752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9" name="object 4"/>
            <p:cNvSpPr/>
            <p:nvPr/>
          </p:nvSpPr>
          <p:spPr>
            <a:xfrm>
              <a:off x="816840" y="394560"/>
              <a:ext cx="405720" cy="405720"/>
            </a:xfrm>
            <a:custGeom>
              <a:avLst/>
              <a:gdLst>
                <a:gd name="textAreaLeft" fmla="*/ 0 w 405720"/>
                <a:gd name="textAreaRight" fmla="*/ 406440 w 405720"/>
                <a:gd name="textAreaTop" fmla="*/ 0 h 405720"/>
                <a:gd name="textAreaBottom" fmla="*/ 406440 h 40572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00" name="object 5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52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object 7" descr=""/>
          <p:cNvPicPr/>
          <p:nvPr/>
        </p:nvPicPr>
        <p:blipFill>
          <a:blip r:embed="rId1"/>
          <a:stretch/>
        </p:blipFill>
        <p:spPr>
          <a:xfrm>
            <a:off x="2576880" y="894600"/>
            <a:ext cx="3215880" cy="403560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2"/>
          <p:cNvSpPr>
            <a:spLocks noGrp="1"/>
          </p:cNvSpPr>
          <p:nvPr>
            <p:ph type="sldNum" idx="13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42648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2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r>
              <a:rPr b="1" lang="es-ES" sz="2000" spc="-3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Installation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object 4"/>
          <p:cNvSpPr/>
          <p:nvPr/>
        </p:nvSpPr>
        <p:spPr>
          <a:xfrm>
            <a:off x="754920" y="1153080"/>
            <a:ext cx="5724720" cy="171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26" strike="noStrike">
                <a:solidFill>
                  <a:srgbClr val="000000"/>
                </a:solidFill>
                <a:latin typeface="Arial"/>
                <a:ea typeface="DejaVu Sans"/>
              </a:rPr>
              <a:t>Docker</a:t>
            </a:r>
            <a:r>
              <a:rPr b="1" lang="es-ES" sz="1500" spc="-6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26" strike="noStrike">
                <a:solidFill>
                  <a:srgbClr val="000000"/>
                </a:solidFill>
                <a:latin typeface="Arial"/>
                <a:ea typeface="DejaVu Sans"/>
              </a:rPr>
              <a:t>Compose</a:t>
            </a:r>
            <a:r>
              <a:rPr b="1" lang="es-ES" sz="1500" spc="-5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1" strike="noStrike">
                <a:solidFill>
                  <a:srgbClr val="000000"/>
                </a:solidFill>
                <a:latin typeface="Arial"/>
                <a:ea typeface="DejaVu Sans"/>
              </a:rPr>
              <a:t>in</a:t>
            </a:r>
            <a:r>
              <a:rPr b="1" lang="es-ES" sz="1500" spc="-9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21" strike="noStrike">
                <a:solidFill>
                  <a:srgbClr val="000000"/>
                </a:solidFill>
                <a:latin typeface="Arial"/>
                <a:ea typeface="DejaVu Sans"/>
              </a:rPr>
              <a:t>your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15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66420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664200"/>
                <a:tab algn="l" pos="664920"/>
              </a:tabLst>
            </a:pPr>
            <a:r>
              <a:rPr b="0" lang="es-ES" sz="1500" spc="-21" strike="noStrike">
                <a:solidFill>
                  <a:srgbClr val="000000"/>
                </a:solidFill>
                <a:latin typeface="Arial MT"/>
                <a:ea typeface="DejaVu Sans"/>
              </a:rPr>
              <a:t>There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are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two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versions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  <a:ea typeface="DejaVu Sans"/>
              </a:rPr>
              <a:t>of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500" spc="-8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v1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  <a:ea typeface="DejaVu Sans"/>
              </a:rPr>
              <a:t>v2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664200"/>
                <a:tab algn="l" pos="664920"/>
              </a:tabLst>
            </a:pP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  <a:p>
            <a:pPr lvl="2" marL="964080" indent="-32580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964080"/>
                <a:tab algn="l" pos="964440"/>
              </a:tabLst>
            </a:pPr>
            <a:r>
              <a:rPr b="1" lang="es-ES" sz="1200" spc="-26" strike="noStrike">
                <a:solidFill>
                  <a:srgbClr val="000000"/>
                </a:solidFill>
                <a:latin typeface="Arial"/>
                <a:ea typeface="DejaVu Sans"/>
              </a:rPr>
              <a:t>V1</a:t>
            </a:r>
            <a:r>
              <a:rPr b="1" lang="es-E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b="1" lang="es-ES" sz="1200" spc="-6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nee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ocke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r-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om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po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…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algn="l" pos="964080"/>
                <a:tab algn="l" pos="96444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96408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964080"/>
                <a:tab algn="l" pos="964440"/>
              </a:tabLst>
            </a:pPr>
            <a:r>
              <a:rPr b="1" lang="es-ES" sz="1200" spc="-32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: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y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nee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t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u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n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c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ompo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e </a:t>
            </a:r>
            <a:r>
              <a:rPr b="0" lang="es-ES" sz="1200" spc="-114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… 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(</a:t>
            </a:r>
            <a:r>
              <a:rPr b="1" lang="es-ES" sz="1200" spc="-35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1" lang="es-ES" sz="1200" spc="-32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  <a:ea typeface="DejaVu Sans"/>
              </a:rPr>
              <a:t>cke</a:t>
            </a:r>
            <a:r>
              <a:rPr b="1" lang="es-ES" sz="1200" spc="-7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1" lang="es-ES" sz="1200" spc="-8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200" spc="-35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  <a:ea typeface="DejaVu Sans"/>
              </a:rPr>
              <a:t>esk</a:t>
            </a:r>
            <a:r>
              <a:rPr b="1" lang="es-ES" sz="1200" spc="-32" strike="noStrike">
                <a:solidFill>
                  <a:srgbClr val="000000"/>
                </a:solidFill>
                <a:latin typeface="Arial"/>
                <a:ea typeface="DejaVu Sans"/>
              </a:rPr>
              <a:t>top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)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object 5"/>
          <p:cNvSpPr/>
          <p:nvPr/>
        </p:nvSpPr>
        <p:spPr>
          <a:xfrm>
            <a:off x="1514880" y="4648680"/>
            <a:ext cx="4136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  <a:ea typeface="DejaVu Sans"/>
              </a:rPr>
              <a:t>https://docs.docker.com/compose/install/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object 6" descr=""/>
          <p:cNvPicPr/>
          <p:nvPr/>
        </p:nvPicPr>
        <p:blipFill>
          <a:blip r:embed="rId1"/>
          <a:stretch/>
        </p:blipFill>
        <p:spPr>
          <a:xfrm>
            <a:off x="5058000" y="2145960"/>
            <a:ext cx="3359520" cy="234252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2"/>
          <p:cNvSpPr>
            <a:spLocks noGrp="1"/>
          </p:cNvSpPr>
          <p:nvPr>
            <p:ph type="sldNum" idx="14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object 2"/>
          <p:cNvGrpSpPr/>
          <p:nvPr/>
        </p:nvGrpSpPr>
        <p:grpSpPr>
          <a:xfrm>
            <a:off x="0" y="394560"/>
            <a:ext cx="1375200" cy="405720"/>
            <a:chOff x="0" y="394560"/>
            <a:chExt cx="1375200" cy="405720"/>
          </a:xfrm>
        </p:grpSpPr>
        <p:sp>
          <p:nvSpPr>
            <p:cNvPr id="311" name="object 3"/>
            <p:cNvSpPr/>
            <p:nvPr/>
          </p:nvSpPr>
          <p:spPr>
            <a:xfrm>
              <a:off x="0" y="599040"/>
              <a:ext cx="1375200" cy="360"/>
            </a:xfrm>
            <a:custGeom>
              <a:avLst/>
              <a:gdLst>
                <a:gd name="textAreaLeft" fmla="*/ 0 w 1375200"/>
                <a:gd name="textAreaRight" fmla="*/ 1375920 w 137520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2" name="object 4"/>
            <p:cNvSpPr/>
            <p:nvPr/>
          </p:nvSpPr>
          <p:spPr>
            <a:xfrm>
              <a:off x="816840" y="394560"/>
              <a:ext cx="405720" cy="405720"/>
            </a:xfrm>
            <a:custGeom>
              <a:avLst/>
              <a:gdLst>
                <a:gd name="textAreaLeft" fmla="*/ 0 w 405720"/>
                <a:gd name="textAreaRight" fmla="*/ 406440 w 405720"/>
                <a:gd name="textAreaTop" fmla="*/ 0 h 405720"/>
                <a:gd name="textAreaBottom" fmla="*/ 406440 h 40572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13" name="object 5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2918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–</a:t>
            </a:r>
            <a:r>
              <a:rPr b="1" lang="es-ES" sz="2000" spc="60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Basic</a:t>
            </a:r>
            <a:r>
              <a:rPr b="1" lang="es-ES" sz="2000" spc="4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5" strike="noStrike">
                <a:solidFill>
                  <a:srgbClr val="000000"/>
                </a:solidFill>
                <a:latin typeface="Palatino Linotype"/>
              </a:rPr>
              <a:t>Comands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object 7"/>
          <p:cNvSpPr/>
          <p:nvPr/>
        </p:nvSpPr>
        <p:spPr>
          <a:xfrm>
            <a:off x="548280" y="1381680"/>
            <a:ext cx="4243680" cy="21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–help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pull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54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up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60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run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69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6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  <a:ea typeface="DejaVu Sans"/>
              </a:rPr>
              <a:t>–scale</a:t>
            </a:r>
            <a:r>
              <a:rPr b="1" lang="es-ES" sz="1600" spc="-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600" spc="-32" strike="noStrike">
                <a:solidFill>
                  <a:srgbClr val="000000"/>
                </a:solidFill>
                <a:latin typeface="Arial"/>
                <a:ea typeface="DejaVu Sans"/>
              </a:rPr>
              <a:t>{Service}=3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object 8"/>
          <p:cNvSpPr/>
          <p:nvPr/>
        </p:nvSpPr>
        <p:spPr>
          <a:xfrm>
            <a:off x="5806800" y="2036160"/>
            <a:ext cx="2838240" cy="12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888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15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8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8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800" spc="-21" strike="noStrike">
                <a:solidFill>
                  <a:srgbClr val="000000"/>
                </a:solidFill>
                <a:latin typeface="Arial"/>
                <a:ea typeface="DejaVu Sans"/>
              </a:rPr>
              <a:t>ps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79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8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8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800" spc="-21" strike="noStrike">
                <a:solidFill>
                  <a:srgbClr val="000000"/>
                </a:solidFill>
                <a:latin typeface="Arial"/>
                <a:ea typeface="DejaVu Sans"/>
              </a:rPr>
              <a:t>stop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76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  <a:ea typeface="DejaVu Sans"/>
              </a:rPr>
              <a:t>$</a:t>
            </a:r>
            <a:r>
              <a:rPr b="0" lang="es-ES" sz="1800" spc="-2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8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1" lang="es-ES" sz="1800" spc="-12" strike="noStrike">
                <a:solidFill>
                  <a:srgbClr val="000000"/>
                </a:solidFill>
                <a:latin typeface="Arial"/>
                <a:ea typeface="DejaVu Sans"/>
              </a:rPr>
              <a:t>down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object 9" descr=""/>
          <p:cNvPicPr/>
          <p:nvPr/>
        </p:nvPicPr>
        <p:blipFill>
          <a:blip r:embed="rId1"/>
          <a:stretch/>
        </p:blipFill>
        <p:spPr>
          <a:xfrm>
            <a:off x="533520" y="3787200"/>
            <a:ext cx="7323480" cy="11224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2"/>
          <p:cNvSpPr>
            <a:spLocks noGrp="1"/>
          </p:cNvSpPr>
          <p:nvPr>
            <p:ph type="sldNum" idx="15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9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bject 2"/>
          <p:cNvSpPr/>
          <p:nvPr/>
        </p:nvSpPr>
        <p:spPr>
          <a:xfrm>
            <a:off x="5265360" y="599040"/>
            <a:ext cx="3877920" cy="360"/>
          </a:xfrm>
          <a:custGeom>
            <a:avLst/>
            <a:gdLst>
              <a:gd name="textAreaLeft" fmla="*/ 0 w 3877920"/>
              <a:gd name="textAreaRight" fmla="*/ 3878640 w 3877920"/>
              <a:gd name="textAreaTop" fmla="*/ 0 h 360"/>
              <a:gd name="textAreaBottom" fmla="*/ 144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20" name="object 3" descr=""/>
          <p:cNvPicPr/>
          <p:nvPr/>
        </p:nvPicPr>
        <p:blipFill>
          <a:blip r:embed="rId1"/>
          <a:stretch/>
        </p:blipFill>
        <p:spPr>
          <a:xfrm>
            <a:off x="5400000" y="2700000"/>
            <a:ext cx="2476800" cy="1815120"/>
          </a:xfrm>
          <a:prstGeom prst="rect">
            <a:avLst/>
          </a:prstGeom>
          <a:ln w="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8560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algn="l" pos="0"/>
              </a:tabLst>
            </a:pPr>
            <a:r>
              <a:rPr b="1" lang="es-ES" sz="2000" spc="1" strike="noStrike">
                <a:solidFill>
                  <a:srgbClr val="000000"/>
                </a:solidFill>
                <a:latin typeface="Palatino Linotype"/>
              </a:rPr>
              <a:t>Hands-on </a:t>
            </a:r>
            <a:r>
              <a:rPr b="1" lang="es-ES" sz="2000" spc="29" strike="noStrike">
                <a:solidFill>
                  <a:srgbClr val="000000"/>
                </a:solidFill>
                <a:latin typeface="Palatino Linotype"/>
              </a:rPr>
              <a:t>Basics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object 5"/>
          <p:cNvSpPr/>
          <p:nvPr/>
        </p:nvSpPr>
        <p:spPr>
          <a:xfrm>
            <a:off x="757080" y="949680"/>
            <a:ext cx="212256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500" spc="-17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object 6"/>
          <p:cNvSpPr/>
          <p:nvPr/>
        </p:nvSpPr>
        <p:spPr>
          <a:xfrm>
            <a:off x="533520" y="1335960"/>
            <a:ext cx="30747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Create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the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following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docker-compose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ﬁle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object 7"/>
          <p:cNvSpPr/>
          <p:nvPr/>
        </p:nvSpPr>
        <p:spPr>
          <a:xfrm>
            <a:off x="533520" y="1672200"/>
            <a:ext cx="3271320" cy="181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66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ecut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 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-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pul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  <a:ea typeface="DejaVu Sans"/>
              </a:rPr>
              <a:t>l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x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ecut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 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r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-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  <a:ea typeface="DejaVu Sans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  <a:ea typeface="DejaVu Sans"/>
              </a:rPr>
              <a:t>up”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ps”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ps”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stop”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Add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Python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Service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(python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image)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  <a:ea typeface="DejaVu Sans"/>
              </a:rPr>
              <a:t>and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retry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object 8"/>
          <p:cNvSpPr/>
          <p:nvPr/>
        </p:nvSpPr>
        <p:spPr>
          <a:xfrm>
            <a:off x="569520" y="3664800"/>
            <a:ext cx="3540600" cy="9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66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“docker-compose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start”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  <a:ea typeface="DejaVu Sans"/>
              </a:rPr>
              <a:t>start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–scale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python=3” (BEWARE OF THE CUSTOM NAME)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“docker-compose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  <a:ea typeface="DejaVu Sans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  <a:ea typeface="DejaVu Sans"/>
              </a:rPr>
              <a:t>down”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6" name="object 10"/>
          <p:cNvGrpSpPr/>
          <p:nvPr/>
        </p:nvGrpSpPr>
        <p:grpSpPr>
          <a:xfrm>
            <a:off x="3780000" y="1856160"/>
            <a:ext cx="415800" cy="1383480"/>
            <a:chOff x="3780000" y="1856160"/>
            <a:chExt cx="415800" cy="1383480"/>
          </a:xfrm>
        </p:grpSpPr>
        <p:sp>
          <p:nvSpPr>
            <p:cNvPr id="327" name="object 11"/>
            <p:cNvSpPr/>
            <p:nvPr/>
          </p:nvSpPr>
          <p:spPr>
            <a:xfrm>
              <a:off x="3780000" y="1856160"/>
              <a:ext cx="415800" cy="1383480"/>
            </a:xfrm>
            <a:custGeom>
              <a:avLst/>
              <a:gdLst>
                <a:gd name="textAreaLeft" fmla="*/ 0 w 415800"/>
                <a:gd name="textAreaRight" fmla="*/ 416520 w 415800"/>
                <a:gd name="textAreaTop" fmla="*/ 0 h 1383480"/>
                <a:gd name="textAreaBottom" fmla="*/ 1384200 h 1383480"/>
              </a:gdLst>
              <a:ahLst/>
              <a:rect l="textAreaLeft" t="textAreaTop" r="textAreaRight" b="textAreaBottom"/>
              <a:pathLst>
                <a:path w="416560" h="1384300">
                  <a:moveTo>
                    <a:pt x="172084" y="0"/>
                  </a:moveTo>
                  <a:lnTo>
                    <a:pt x="0" y="89027"/>
                  </a:lnTo>
                  <a:lnTo>
                    <a:pt x="172084" y="177927"/>
                  </a:lnTo>
                  <a:lnTo>
                    <a:pt x="172084" y="121285"/>
                  </a:lnTo>
                  <a:lnTo>
                    <a:pt x="234061" y="121285"/>
                  </a:lnTo>
                  <a:lnTo>
                    <a:pt x="279701" y="130512"/>
                  </a:lnTo>
                  <a:lnTo>
                    <a:pt x="316960" y="155670"/>
                  </a:lnTo>
                  <a:lnTo>
                    <a:pt x="342074" y="192972"/>
                  </a:lnTo>
                  <a:lnTo>
                    <a:pt x="351281" y="238633"/>
                  </a:lnTo>
                  <a:lnTo>
                    <a:pt x="351281" y="1201801"/>
                  </a:lnTo>
                  <a:lnTo>
                    <a:pt x="342074" y="1247441"/>
                  </a:lnTo>
                  <a:lnTo>
                    <a:pt x="316960" y="1284700"/>
                  </a:lnTo>
                  <a:lnTo>
                    <a:pt x="279701" y="1309814"/>
                  </a:lnTo>
                  <a:lnTo>
                    <a:pt x="234061" y="1319022"/>
                  </a:lnTo>
                  <a:lnTo>
                    <a:pt x="0" y="1319022"/>
                  </a:lnTo>
                  <a:lnTo>
                    <a:pt x="0" y="1383792"/>
                  </a:lnTo>
                  <a:lnTo>
                    <a:pt x="234061" y="1383792"/>
                  </a:lnTo>
                  <a:lnTo>
                    <a:pt x="282422" y="1377287"/>
                  </a:lnTo>
                  <a:lnTo>
                    <a:pt x="325891" y="1358932"/>
                  </a:lnTo>
                  <a:lnTo>
                    <a:pt x="362727" y="1330467"/>
                  </a:lnTo>
                  <a:lnTo>
                    <a:pt x="391192" y="1293631"/>
                  </a:lnTo>
                  <a:lnTo>
                    <a:pt x="409547" y="1250162"/>
                  </a:lnTo>
                  <a:lnTo>
                    <a:pt x="416051" y="1201801"/>
                  </a:lnTo>
                  <a:lnTo>
                    <a:pt x="416051" y="238633"/>
                  </a:lnTo>
                  <a:lnTo>
                    <a:pt x="409547" y="190271"/>
                  </a:lnTo>
                  <a:lnTo>
                    <a:pt x="391192" y="146802"/>
                  </a:lnTo>
                  <a:lnTo>
                    <a:pt x="362727" y="109966"/>
                  </a:lnTo>
                  <a:lnTo>
                    <a:pt x="325891" y="81501"/>
                  </a:lnTo>
                  <a:lnTo>
                    <a:pt x="282422" y="63146"/>
                  </a:lnTo>
                  <a:lnTo>
                    <a:pt x="234061" y="56642"/>
                  </a:lnTo>
                  <a:lnTo>
                    <a:pt x="172084" y="56642"/>
                  </a:lnTo>
                  <a:lnTo>
                    <a:pt x="172084" y="0"/>
                  </a:lnTo>
                  <a:close/>
                </a:path>
              </a:pathLst>
            </a:custGeom>
            <a:solidFill>
              <a:srgbClr val="4f81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8" name="object 12"/>
            <p:cNvSpPr/>
            <p:nvPr/>
          </p:nvSpPr>
          <p:spPr>
            <a:xfrm>
              <a:off x="3780000" y="1856160"/>
              <a:ext cx="415800" cy="1383480"/>
            </a:xfrm>
            <a:custGeom>
              <a:avLst/>
              <a:gdLst>
                <a:gd name="textAreaLeft" fmla="*/ 0 w 415800"/>
                <a:gd name="textAreaRight" fmla="*/ 416520 w 415800"/>
                <a:gd name="textAreaTop" fmla="*/ 0 h 1383480"/>
                <a:gd name="textAreaBottom" fmla="*/ 1384200 h 1383480"/>
              </a:gdLst>
              <a:ahLst/>
              <a:rect l="textAreaLeft" t="textAreaTop" r="textAreaRight" b="textAreaBottom"/>
              <a:pathLst>
                <a:path w="416560" h="1384300">
                  <a:moveTo>
                    <a:pt x="0" y="1383792"/>
                  </a:moveTo>
                  <a:lnTo>
                    <a:pt x="234061" y="1383792"/>
                  </a:lnTo>
                  <a:lnTo>
                    <a:pt x="282422" y="1377287"/>
                  </a:lnTo>
                  <a:lnTo>
                    <a:pt x="325891" y="1358932"/>
                  </a:lnTo>
                  <a:lnTo>
                    <a:pt x="362727" y="1330467"/>
                  </a:lnTo>
                  <a:lnTo>
                    <a:pt x="391192" y="1293631"/>
                  </a:lnTo>
                  <a:lnTo>
                    <a:pt x="409547" y="1250162"/>
                  </a:lnTo>
                  <a:lnTo>
                    <a:pt x="416051" y="1201801"/>
                  </a:lnTo>
                  <a:lnTo>
                    <a:pt x="416051" y="238633"/>
                  </a:lnTo>
                  <a:lnTo>
                    <a:pt x="409547" y="190271"/>
                  </a:lnTo>
                  <a:lnTo>
                    <a:pt x="391192" y="146802"/>
                  </a:lnTo>
                  <a:lnTo>
                    <a:pt x="362727" y="109966"/>
                  </a:lnTo>
                  <a:lnTo>
                    <a:pt x="325891" y="81501"/>
                  </a:lnTo>
                  <a:lnTo>
                    <a:pt x="282422" y="63146"/>
                  </a:lnTo>
                  <a:lnTo>
                    <a:pt x="234061" y="56642"/>
                  </a:lnTo>
                  <a:lnTo>
                    <a:pt x="172084" y="56642"/>
                  </a:lnTo>
                  <a:lnTo>
                    <a:pt x="172084" y="0"/>
                  </a:lnTo>
                  <a:lnTo>
                    <a:pt x="0" y="89027"/>
                  </a:lnTo>
                  <a:lnTo>
                    <a:pt x="172084" y="177927"/>
                  </a:lnTo>
                  <a:lnTo>
                    <a:pt x="172084" y="121285"/>
                  </a:lnTo>
                  <a:lnTo>
                    <a:pt x="234061" y="121285"/>
                  </a:lnTo>
                  <a:lnTo>
                    <a:pt x="279701" y="130512"/>
                  </a:lnTo>
                  <a:lnTo>
                    <a:pt x="316960" y="155670"/>
                  </a:lnTo>
                  <a:lnTo>
                    <a:pt x="342074" y="192972"/>
                  </a:lnTo>
                  <a:lnTo>
                    <a:pt x="351281" y="238633"/>
                  </a:lnTo>
                  <a:lnTo>
                    <a:pt x="351281" y="1201801"/>
                  </a:lnTo>
                  <a:lnTo>
                    <a:pt x="342074" y="1247441"/>
                  </a:lnTo>
                  <a:lnTo>
                    <a:pt x="316960" y="1284700"/>
                  </a:lnTo>
                  <a:lnTo>
                    <a:pt x="279701" y="1309814"/>
                  </a:lnTo>
                  <a:lnTo>
                    <a:pt x="234061" y="1319022"/>
                  </a:lnTo>
                  <a:lnTo>
                    <a:pt x="0" y="1319022"/>
                  </a:lnTo>
                  <a:lnTo>
                    <a:pt x="0" y="1383792"/>
                  </a:lnTo>
                  <a:close/>
                </a:path>
              </a:pathLst>
            </a:custGeom>
            <a:noFill/>
            <a:ln w="3175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29" name="object 13"/>
          <p:cNvSpPr/>
          <p:nvPr/>
        </p:nvSpPr>
        <p:spPr>
          <a:xfrm>
            <a:off x="3780000" y="1308240"/>
            <a:ext cx="719640" cy="227880"/>
          </a:xfrm>
          <a:custGeom>
            <a:avLst/>
            <a:gdLst>
              <a:gd name="textAreaLeft" fmla="*/ 0 w 719640"/>
              <a:gd name="textAreaRight" fmla="*/ 720360 w 719640"/>
              <a:gd name="textAreaTop" fmla="*/ 0 h 227880"/>
              <a:gd name="textAreaBottom" fmla="*/ 228600 h 227880"/>
            </a:gdLst>
            <a:ahLst/>
            <a:rect l="textAreaLeft" t="textAreaTop" r="textAreaRight" b="textAreaBottom"/>
            <a:pathLst>
              <a:path w="1496060" h="228600">
                <a:moveTo>
                  <a:pt x="1267205" y="0"/>
                </a:moveTo>
                <a:lnTo>
                  <a:pt x="1267205" y="228600"/>
                </a:lnTo>
                <a:lnTo>
                  <a:pt x="1419605" y="152400"/>
                </a:lnTo>
                <a:lnTo>
                  <a:pt x="1305305" y="152400"/>
                </a:lnTo>
                <a:lnTo>
                  <a:pt x="1305305" y="76200"/>
                </a:lnTo>
                <a:lnTo>
                  <a:pt x="1419605" y="76200"/>
                </a:lnTo>
                <a:lnTo>
                  <a:pt x="1267205" y="0"/>
                </a:lnTo>
                <a:close/>
              </a:path>
              <a:path w="1496060" h="228600">
                <a:moveTo>
                  <a:pt x="1267205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67205" y="152400"/>
                </a:lnTo>
                <a:lnTo>
                  <a:pt x="1267205" y="76200"/>
                </a:lnTo>
                <a:close/>
              </a:path>
              <a:path w="1496060" h="228600">
                <a:moveTo>
                  <a:pt x="1419605" y="76200"/>
                </a:moveTo>
                <a:lnTo>
                  <a:pt x="1305305" y="76200"/>
                </a:lnTo>
                <a:lnTo>
                  <a:pt x="1305305" y="152400"/>
                </a:lnTo>
                <a:lnTo>
                  <a:pt x="1419605" y="152400"/>
                </a:lnTo>
                <a:lnTo>
                  <a:pt x="1495805" y="114300"/>
                </a:lnTo>
                <a:lnTo>
                  <a:pt x="1419605" y="76200"/>
                </a:lnTo>
                <a:close/>
              </a:path>
            </a:pathLst>
          </a:custGeom>
          <a:solidFill>
            <a:srgbClr val="4f81b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ldNum" idx="16"/>
          </p:nvPr>
        </p:nvSpPr>
        <p:spPr>
          <a:xfrm>
            <a:off x="8820000" y="4843440"/>
            <a:ext cx="21888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tabLst>
                <a:tab algn="l" pos="0"/>
              </a:tabLst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  <a:tabLst>
                <a:tab algn="l" pos="0"/>
              </a:tabLst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10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4680000" y="1016640"/>
            <a:ext cx="3779640" cy="15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2024-10-09T16:50:53Z</dcterms:created>
  <dc:creator/>
  <dc:description/>
  <dc:language>es-ES</dc:language>
  <cp:lastModifiedBy/>
  <dcterms:modified xsi:type="dcterms:W3CDTF">2024-10-14T00:07:16Z</dcterms:modified>
  <cp:revision>11</cp:revision>
  <dc:subject/>
  <dc:title>2 - 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2024-10-09T00:00:00Z</vt:filetime>
  </property>
  <property fmtid="{D5CDD505-2E9C-101B-9397-08002B2CF9AE}" pid="5" name="PresentationFormat">
    <vt:lpwstr>On-screen Show (4:3)</vt:lpwstr>
  </property>
</Properties>
</file>